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86.xml" ContentType="application/vnd.openxmlformats-officedocument.presentationml.notesSlide+xml"/>
  <Override PartName="/ppt/charts/chart4.xml" ContentType="application/vnd.openxmlformats-officedocument.drawingml.chart+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9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99.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00.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01.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102.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103.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09.xml" ContentType="application/vnd.openxmlformats-officedocument.presentationml.notesSlid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10.xml" ContentType="application/vnd.openxmlformats-officedocument.presentationml.notesSlid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1" r:id="rId2"/>
    <p:sldMasterId id="2147483673" r:id="rId3"/>
    <p:sldMasterId id="2147483685" r:id="rId4"/>
    <p:sldMasterId id="2147483697" r:id="rId5"/>
    <p:sldMasterId id="2147483709" r:id="rId6"/>
    <p:sldMasterId id="2147483721" r:id="rId7"/>
    <p:sldMasterId id="2147483735" r:id="rId8"/>
  </p:sldMasterIdLst>
  <p:notesMasterIdLst>
    <p:notesMasterId r:id="rId144"/>
  </p:notesMasterIdLst>
  <p:sldIdLst>
    <p:sldId id="256" r:id="rId9"/>
    <p:sldId id="257" r:id="rId10"/>
    <p:sldId id="258" r:id="rId11"/>
    <p:sldId id="259" r:id="rId12"/>
    <p:sldId id="260" r:id="rId13"/>
    <p:sldId id="261" r:id="rId14"/>
    <p:sldId id="370" r:id="rId15"/>
    <p:sldId id="371" r:id="rId16"/>
    <p:sldId id="372" r:id="rId17"/>
    <p:sldId id="373" r:id="rId18"/>
    <p:sldId id="374" r:id="rId19"/>
    <p:sldId id="375" r:id="rId20"/>
    <p:sldId id="376" r:id="rId21"/>
    <p:sldId id="377" r:id="rId22"/>
    <p:sldId id="378" r:id="rId23"/>
    <p:sldId id="379" r:id="rId24"/>
    <p:sldId id="380" r:id="rId25"/>
    <p:sldId id="381" r:id="rId26"/>
    <p:sldId id="382" r:id="rId27"/>
    <p:sldId id="383" r:id="rId28"/>
    <p:sldId id="384" r:id="rId29"/>
    <p:sldId id="385" r:id="rId30"/>
    <p:sldId id="386" r:id="rId31"/>
    <p:sldId id="387" r:id="rId32"/>
    <p:sldId id="388" r:id="rId33"/>
    <p:sldId id="389" r:id="rId34"/>
    <p:sldId id="390" r:id="rId35"/>
    <p:sldId id="262" r:id="rId36"/>
    <p:sldId id="263" r:id="rId37"/>
    <p:sldId id="264" r:id="rId38"/>
    <p:sldId id="265" r:id="rId39"/>
    <p:sldId id="266" r:id="rId40"/>
    <p:sldId id="267" r:id="rId41"/>
    <p:sldId id="268" r:id="rId42"/>
    <p:sldId id="269" r:id="rId43"/>
    <p:sldId id="270" r:id="rId44"/>
    <p:sldId id="271" r:id="rId45"/>
    <p:sldId id="272" r:id="rId46"/>
    <p:sldId id="273" r:id="rId47"/>
    <p:sldId id="274" r:id="rId48"/>
    <p:sldId id="275" r:id="rId49"/>
    <p:sldId id="276" r:id="rId50"/>
    <p:sldId id="277" r:id="rId51"/>
    <p:sldId id="278" r:id="rId52"/>
    <p:sldId id="279" r:id="rId53"/>
    <p:sldId id="280" r:id="rId54"/>
    <p:sldId id="281" r:id="rId55"/>
    <p:sldId id="282" r:id="rId56"/>
    <p:sldId id="283" r:id="rId57"/>
    <p:sldId id="284" r:id="rId58"/>
    <p:sldId id="285" r:id="rId59"/>
    <p:sldId id="286" r:id="rId60"/>
    <p:sldId id="287" r:id="rId61"/>
    <p:sldId id="288" r:id="rId62"/>
    <p:sldId id="289" r:id="rId63"/>
    <p:sldId id="290" r:id="rId64"/>
    <p:sldId id="291" r:id="rId65"/>
    <p:sldId id="292" r:id="rId66"/>
    <p:sldId id="293" r:id="rId67"/>
    <p:sldId id="294" r:id="rId68"/>
    <p:sldId id="295" r:id="rId69"/>
    <p:sldId id="296" r:id="rId70"/>
    <p:sldId id="297" r:id="rId71"/>
    <p:sldId id="298" r:id="rId72"/>
    <p:sldId id="299" r:id="rId73"/>
    <p:sldId id="300" r:id="rId74"/>
    <p:sldId id="301" r:id="rId75"/>
    <p:sldId id="302" r:id="rId76"/>
    <p:sldId id="303" r:id="rId77"/>
    <p:sldId id="304" r:id="rId78"/>
    <p:sldId id="305" r:id="rId79"/>
    <p:sldId id="306" r:id="rId80"/>
    <p:sldId id="307" r:id="rId81"/>
    <p:sldId id="308" r:id="rId82"/>
    <p:sldId id="309" r:id="rId83"/>
    <p:sldId id="310" r:id="rId84"/>
    <p:sldId id="311" r:id="rId85"/>
    <p:sldId id="312" r:id="rId86"/>
    <p:sldId id="313" r:id="rId87"/>
    <p:sldId id="314" r:id="rId88"/>
    <p:sldId id="315" r:id="rId89"/>
    <p:sldId id="316" r:id="rId90"/>
    <p:sldId id="317" r:id="rId91"/>
    <p:sldId id="318" r:id="rId92"/>
    <p:sldId id="319" r:id="rId93"/>
    <p:sldId id="320" r:id="rId94"/>
    <p:sldId id="321" r:id="rId95"/>
    <p:sldId id="322" r:id="rId96"/>
    <p:sldId id="323" r:id="rId97"/>
    <p:sldId id="324" r:id="rId98"/>
    <p:sldId id="325" r:id="rId99"/>
    <p:sldId id="326" r:id="rId100"/>
    <p:sldId id="327" r:id="rId101"/>
    <p:sldId id="328" r:id="rId102"/>
    <p:sldId id="329" r:id="rId103"/>
    <p:sldId id="330" r:id="rId104"/>
    <p:sldId id="331" r:id="rId105"/>
    <p:sldId id="332" r:id="rId106"/>
    <p:sldId id="337" r:id="rId107"/>
    <p:sldId id="338" r:id="rId108"/>
    <p:sldId id="339" r:id="rId109"/>
    <p:sldId id="340" r:id="rId110"/>
    <p:sldId id="341" r:id="rId111"/>
    <p:sldId id="342" r:id="rId112"/>
    <p:sldId id="343" r:id="rId113"/>
    <p:sldId id="344" r:id="rId114"/>
    <p:sldId id="345" r:id="rId115"/>
    <p:sldId id="346" r:id="rId116"/>
    <p:sldId id="347" r:id="rId117"/>
    <p:sldId id="348" r:id="rId118"/>
    <p:sldId id="349" r:id="rId119"/>
    <p:sldId id="350" r:id="rId120"/>
    <p:sldId id="351" r:id="rId121"/>
    <p:sldId id="352" r:id="rId122"/>
    <p:sldId id="353" r:id="rId123"/>
    <p:sldId id="354" r:id="rId124"/>
    <p:sldId id="355" r:id="rId125"/>
    <p:sldId id="356" r:id="rId126"/>
    <p:sldId id="357" r:id="rId127"/>
    <p:sldId id="358" r:id="rId128"/>
    <p:sldId id="359" r:id="rId129"/>
    <p:sldId id="360" r:id="rId130"/>
    <p:sldId id="361" r:id="rId131"/>
    <p:sldId id="362" r:id="rId132"/>
    <p:sldId id="363" r:id="rId133"/>
    <p:sldId id="364" r:id="rId134"/>
    <p:sldId id="365" r:id="rId135"/>
    <p:sldId id="366" r:id="rId136"/>
    <p:sldId id="367" r:id="rId137"/>
    <p:sldId id="368" r:id="rId138"/>
    <p:sldId id="369" r:id="rId139"/>
    <p:sldId id="333" r:id="rId140"/>
    <p:sldId id="334" r:id="rId141"/>
    <p:sldId id="335" r:id="rId142"/>
    <p:sldId id="336" r:id="rId143"/>
  </p:sldIdLst>
  <p:sldSz cx="12192000" cy="6858000"/>
  <p:notesSz cx="6858000" cy="9144000"/>
  <p:embeddedFontLst>
    <p:embeddedFont>
      <p:font typeface="Arial Black" panose="020B0A04020102020204" pitchFamily="34" charset="0"/>
      <p:bold r:id="rId145"/>
    </p:embeddedFont>
    <p:embeddedFont>
      <p:font typeface="Calibri" panose="020F0502020204030204" pitchFamily="34" charset="0"/>
      <p:regular r:id="rId146"/>
      <p:bold r:id="rId147"/>
      <p:italic r:id="rId148"/>
      <p:boldItalic r:id="rId149"/>
    </p:embeddedFont>
    <p:embeddedFont>
      <p:font typeface="Cutive" panose="020B0604020202020204" charset="0"/>
      <p:regular r:id="rId150"/>
    </p:embeddedFont>
    <p:embeddedFont>
      <p:font typeface="Noto Sans" panose="020B0502040504020204" pitchFamily="34" charset="0"/>
      <p:regular r:id="rId151"/>
      <p:bold r:id="rId152"/>
      <p:italic r:id="rId153"/>
      <p:boldItalic r:id="rId154"/>
    </p:embeddedFont>
    <p:embeddedFont>
      <p:font typeface="Work Sans" pitchFamily="2" charset="0"/>
      <p:regular r:id="rId155"/>
      <p:bold r:id="rId156"/>
      <p:italic r:id="rId157"/>
      <p:boldItalic r:id="rId15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59" roundtripDataSignature="AMtx7mgOKuDkWv48nIZMx5tPxaCGAL4KR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5" d="100"/>
          <a:sy n="85" d="100"/>
        </p:scale>
        <p:origin x="744"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9.xml"/><Relationship Id="rId21" Type="http://schemas.openxmlformats.org/officeDocument/2006/relationships/slide" Target="slides/slide13.xml"/><Relationship Id="rId42" Type="http://schemas.openxmlformats.org/officeDocument/2006/relationships/slide" Target="slides/slide34.xml"/><Relationship Id="rId63" Type="http://schemas.openxmlformats.org/officeDocument/2006/relationships/slide" Target="slides/slide55.xml"/><Relationship Id="rId84" Type="http://schemas.openxmlformats.org/officeDocument/2006/relationships/slide" Target="slides/slide76.xml"/><Relationship Id="rId138" Type="http://schemas.openxmlformats.org/officeDocument/2006/relationships/slide" Target="slides/slide130.xml"/><Relationship Id="rId159" Type="http://customschemas.google.com/relationships/presentationmetadata" Target="metadata"/><Relationship Id="rId107" Type="http://schemas.openxmlformats.org/officeDocument/2006/relationships/slide" Target="slides/slide99.xml"/><Relationship Id="rId11" Type="http://schemas.openxmlformats.org/officeDocument/2006/relationships/slide" Target="slides/slide3.xml"/><Relationship Id="rId32" Type="http://schemas.openxmlformats.org/officeDocument/2006/relationships/slide" Target="slides/slide24.xml"/><Relationship Id="rId53" Type="http://schemas.openxmlformats.org/officeDocument/2006/relationships/slide" Target="slides/slide45.xml"/><Relationship Id="rId74" Type="http://schemas.openxmlformats.org/officeDocument/2006/relationships/slide" Target="slides/slide66.xml"/><Relationship Id="rId128" Type="http://schemas.openxmlformats.org/officeDocument/2006/relationships/slide" Target="slides/slide120.xml"/><Relationship Id="rId149" Type="http://schemas.openxmlformats.org/officeDocument/2006/relationships/font" Target="fonts/font5.fntdata"/><Relationship Id="rId5" Type="http://schemas.openxmlformats.org/officeDocument/2006/relationships/slideMaster" Target="slideMasters/slideMaster5.xml"/><Relationship Id="rId95" Type="http://schemas.openxmlformats.org/officeDocument/2006/relationships/slide" Target="slides/slide87.xml"/><Relationship Id="rId160" Type="http://schemas.openxmlformats.org/officeDocument/2006/relationships/presProps" Target="presProps.xml"/><Relationship Id="rId22" Type="http://schemas.openxmlformats.org/officeDocument/2006/relationships/slide" Target="slides/slide14.xml"/><Relationship Id="rId43" Type="http://schemas.openxmlformats.org/officeDocument/2006/relationships/slide" Target="slides/slide35.xml"/><Relationship Id="rId64" Type="http://schemas.openxmlformats.org/officeDocument/2006/relationships/slide" Target="slides/slide56.xml"/><Relationship Id="rId118" Type="http://schemas.openxmlformats.org/officeDocument/2006/relationships/slide" Target="slides/slide110.xml"/><Relationship Id="rId139" Type="http://schemas.openxmlformats.org/officeDocument/2006/relationships/slide" Target="slides/slide131.xml"/><Relationship Id="rId85" Type="http://schemas.openxmlformats.org/officeDocument/2006/relationships/slide" Target="slides/slide77.xml"/><Relationship Id="rId150" Type="http://schemas.openxmlformats.org/officeDocument/2006/relationships/font" Target="fonts/font6.fntdata"/><Relationship Id="rId12" Type="http://schemas.openxmlformats.org/officeDocument/2006/relationships/slide" Target="slides/slide4.xml"/><Relationship Id="rId17" Type="http://schemas.openxmlformats.org/officeDocument/2006/relationships/slide" Target="slides/slide9.xml"/><Relationship Id="rId33" Type="http://schemas.openxmlformats.org/officeDocument/2006/relationships/slide" Target="slides/slide25.xml"/><Relationship Id="rId38" Type="http://schemas.openxmlformats.org/officeDocument/2006/relationships/slide" Target="slides/slide30.xml"/><Relationship Id="rId59" Type="http://schemas.openxmlformats.org/officeDocument/2006/relationships/slide" Target="slides/slide51.xml"/><Relationship Id="rId103" Type="http://schemas.openxmlformats.org/officeDocument/2006/relationships/slide" Target="slides/slide95.xml"/><Relationship Id="rId108" Type="http://schemas.openxmlformats.org/officeDocument/2006/relationships/slide" Target="slides/slide100.xml"/><Relationship Id="rId124" Type="http://schemas.openxmlformats.org/officeDocument/2006/relationships/slide" Target="slides/slide116.xml"/><Relationship Id="rId129" Type="http://schemas.openxmlformats.org/officeDocument/2006/relationships/slide" Target="slides/slide121.xml"/><Relationship Id="rId54" Type="http://schemas.openxmlformats.org/officeDocument/2006/relationships/slide" Target="slides/slide46.xml"/><Relationship Id="rId70" Type="http://schemas.openxmlformats.org/officeDocument/2006/relationships/slide" Target="slides/slide62.xml"/><Relationship Id="rId75" Type="http://schemas.openxmlformats.org/officeDocument/2006/relationships/slide" Target="slides/slide67.xml"/><Relationship Id="rId91" Type="http://schemas.openxmlformats.org/officeDocument/2006/relationships/slide" Target="slides/slide83.xml"/><Relationship Id="rId96" Type="http://schemas.openxmlformats.org/officeDocument/2006/relationships/slide" Target="slides/slide88.xml"/><Relationship Id="rId140" Type="http://schemas.openxmlformats.org/officeDocument/2006/relationships/slide" Target="slides/slide132.xml"/><Relationship Id="rId145" Type="http://schemas.openxmlformats.org/officeDocument/2006/relationships/font" Target="fonts/font1.fntdata"/><Relationship Id="rId16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5.xml"/><Relationship Id="rId28" Type="http://schemas.openxmlformats.org/officeDocument/2006/relationships/slide" Target="slides/slide20.xml"/><Relationship Id="rId49" Type="http://schemas.openxmlformats.org/officeDocument/2006/relationships/slide" Target="slides/slide41.xml"/><Relationship Id="rId114" Type="http://schemas.openxmlformats.org/officeDocument/2006/relationships/slide" Target="slides/slide106.xml"/><Relationship Id="rId119" Type="http://schemas.openxmlformats.org/officeDocument/2006/relationships/slide" Target="slides/slide111.xml"/><Relationship Id="rId44" Type="http://schemas.openxmlformats.org/officeDocument/2006/relationships/slide" Target="slides/slide36.xml"/><Relationship Id="rId60" Type="http://schemas.openxmlformats.org/officeDocument/2006/relationships/slide" Target="slides/slide52.xml"/><Relationship Id="rId65" Type="http://schemas.openxmlformats.org/officeDocument/2006/relationships/slide" Target="slides/slide57.xml"/><Relationship Id="rId81" Type="http://schemas.openxmlformats.org/officeDocument/2006/relationships/slide" Target="slides/slide73.xml"/><Relationship Id="rId86" Type="http://schemas.openxmlformats.org/officeDocument/2006/relationships/slide" Target="slides/slide78.xml"/><Relationship Id="rId130" Type="http://schemas.openxmlformats.org/officeDocument/2006/relationships/slide" Target="slides/slide122.xml"/><Relationship Id="rId135" Type="http://schemas.openxmlformats.org/officeDocument/2006/relationships/slide" Target="slides/slide127.xml"/><Relationship Id="rId151" Type="http://schemas.openxmlformats.org/officeDocument/2006/relationships/font" Target="fonts/font7.fntdata"/><Relationship Id="rId156" Type="http://schemas.openxmlformats.org/officeDocument/2006/relationships/font" Target="fonts/font12.fntdata"/><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109" Type="http://schemas.openxmlformats.org/officeDocument/2006/relationships/slide" Target="slides/slide10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slide" Target="slides/slide68.xml"/><Relationship Id="rId97" Type="http://schemas.openxmlformats.org/officeDocument/2006/relationships/slide" Target="slides/slide89.xml"/><Relationship Id="rId104" Type="http://schemas.openxmlformats.org/officeDocument/2006/relationships/slide" Target="slides/slide96.xml"/><Relationship Id="rId120" Type="http://schemas.openxmlformats.org/officeDocument/2006/relationships/slide" Target="slides/slide112.xml"/><Relationship Id="rId125" Type="http://schemas.openxmlformats.org/officeDocument/2006/relationships/slide" Target="slides/slide117.xml"/><Relationship Id="rId141" Type="http://schemas.openxmlformats.org/officeDocument/2006/relationships/slide" Target="slides/slide133.xml"/><Relationship Id="rId146" Type="http://schemas.openxmlformats.org/officeDocument/2006/relationships/font" Target="fonts/font2.fntdata"/><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slide" Target="slides/slide84.xml"/><Relationship Id="rId162"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 Target="slides/slide21.xml"/><Relationship Id="rId24" Type="http://schemas.openxmlformats.org/officeDocument/2006/relationships/slide" Target="slides/slide16.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87" Type="http://schemas.openxmlformats.org/officeDocument/2006/relationships/slide" Target="slides/slide79.xml"/><Relationship Id="rId110" Type="http://schemas.openxmlformats.org/officeDocument/2006/relationships/slide" Target="slides/slide102.xml"/><Relationship Id="rId115" Type="http://schemas.openxmlformats.org/officeDocument/2006/relationships/slide" Target="slides/slide107.xml"/><Relationship Id="rId131" Type="http://schemas.openxmlformats.org/officeDocument/2006/relationships/slide" Target="slides/slide123.xml"/><Relationship Id="rId136" Type="http://schemas.openxmlformats.org/officeDocument/2006/relationships/slide" Target="slides/slide128.xml"/><Relationship Id="rId157" Type="http://schemas.openxmlformats.org/officeDocument/2006/relationships/font" Target="fonts/font13.fntdata"/><Relationship Id="rId61" Type="http://schemas.openxmlformats.org/officeDocument/2006/relationships/slide" Target="slides/slide53.xml"/><Relationship Id="rId82" Type="http://schemas.openxmlformats.org/officeDocument/2006/relationships/slide" Target="slides/slide74.xml"/><Relationship Id="rId152" Type="http://schemas.openxmlformats.org/officeDocument/2006/relationships/font" Target="fonts/font8.fntdata"/><Relationship Id="rId19" Type="http://schemas.openxmlformats.org/officeDocument/2006/relationships/slide" Target="slides/slide11.xml"/><Relationship Id="rId14" Type="http://schemas.openxmlformats.org/officeDocument/2006/relationships/slide" Target="slides/slide6.xml"/><Relationship Id="rId30" Type="http://schemas.openxmlformats.org/officeDocument/2006/relationships/slide" Target="slides/slide22.xml"/><Relationship Id="rId35" Type="http://schemas.openxmlformats.org/officeDocument/2006/relationships/slide" Target="slides/slide27.xml"/><Relationship Id="rId56" Type="http://schemas.openxmlformats.org/officeDocument/2006/relationships/slide" Target="slides/slide48.xml"/><Relationship Id="rId77" Type="http://schemas.openxmlformats.org/officeDocument/2006/relationships/slide" Target="slides/slide69.xml"/><Relationship Id="rId100" Type="http://schemas.openxmlformats.org/officeDocument/2006/relationships/slide" Target="slides/slide92.xml"/><Relationship Id="rId105" Type="http://schemas.openxmlformats.org/officeDocument/2006/relationships/slide" Target="slides/slide97.xml"/><Relationship Id="rId126" Type="http://schemas.openxmlformats.org/officeDocument/2006/relationships/slide" Target="slides/slide118.xml"/><Relationship Id="rId147" Type="http://schemas.openxmlformats.org/officeDocument/2006/relationships/font" Target="fonts/font3.fntdata"/><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93" Type="http://schemas.openxmlformats.org/officeDocument/2006/relationships/slide" Target="slides/slide85.xml"/><Relationship Id="rId98" Type="http://schemas.openxmlformats.org/officeDocument/2006/relationships/slide" Target="slides/slide90.xml"/><Relationship Id="rId121" Type="http://schemas.openxmlformats.org/officeDocument/2006/relationships/slide" Target="slides/slide113.xml"/><Relationship Id="rId142" Type="http://schemas.openxmlformats.org/officeDocument/2006/relationships/slide" Target="slides/slide134.xml"/><Relationship Id="rId163" Type="http://schemas.openxmlformats.org/officeDocument/2006/relationships/tableStyles" Target="tableStyles.xml"/><Relationship Id="rId3" Type="http://schemas.openxmlformats.org/officeDocument/2006/relationships/slideMaster" Target="slideMasters/slideMaster3.xml"/><Relationship Id="rId25" Type="http://schemas.openxmlformats.org/officeDocument/2006/relationships/slide" Target="slides/slide17.xml"/><Relationship Id="rId46" Type="http://schemas.openxmlformats.org/officeDocument/2006/relationships/slide" Target="slides/slide38.xml"/><Relationship Id="rId67" Type="http://schemas.openxmlformats.org/officeDocument/2006/relationships/slide" Target="slides/slide59.xml"/><Relationship Id="rId116" Type="http://schemas.openxmlformats.org/officeDocument/2006/relationships/slide" Target="slides/slide108.xml"/><Relationship Id="rId137" Type="http://schemas.openxmlformats.org/officeDocument/2006/relationships/slide" Target="slides/slide129.xml"/><Relationship Id="rId158" Type="http://schemas.openxmlformats.org/officeDocument/2006/relationships/font" Target="fonts/font14.fntdata"/><Relationship Id="rId20" Type="http://schemas.openxmlformats.org/officeDocument/2006/relationships/slide" Target="slides/slide12.xml"/><Relationship Id="rId41" Type="http://schemas.openxmlformats.org/officeDocument/2006/relationships/slide" Target="slides/slide33.xml"/><Relationship Id="rId62" Type="http://schemas.openxmlformats.org/officeDocument/2006/relationships/slide" Target="slides/slide54.xml"/><Relationship Id="rId83" Type="http://schemas.openxmlformats.org/officeDocument/2006/relationships/slide" Target="slides/slide75.xml"/><Relationship Id="rId88" Type="http://schemas.openxmlformats.org/officeDocument/2006/relationships/slide" Target="slides/slide80.xml"/><Relationship Id="rId111" Type="http://schemas.openxmlformats.org/officeDocument/2006/relationships/slide" Target="slides/slide103.xml"/><Relationship Id="rId132" Type="http://schemas.openxmlformats.org/officeDocument/2006/relationships/slide" Target="slides/slide124.xml"/><Relationship Id="rId153" Type="http://schemas.openxmlformats.org/officeDocument/2006/relationships/font" Target="fonts/font9.fntdata"/><Relationship Id="rId15" Type="http://schemas.openxmlformats.org/officeDocument/2006/relationships/slide" Target="slides/slide7.xml"/><Relationship Id="rId36" Type="http://schemas.openxmlformats.org/officeDocument/2006/relationships/slide" Target="slides/slide28.xml"/><Relationship Id="rId57" Type="http://schemas.openxmlformats.org/officeDocument/2006/relationships/slide" Target="slides/slide49.xml"/><Relationship Id="rId106" Type="http://schemas.openxmlformats.org/officeDocument/2006/relationships/slide" Target="slides/slide98.xml"/><Relationship Id="rId127" Type="http://schemas.openxmlformats.org/officeDocument/2006/relationships/slide" Target="slides/slide119.xml"/><Relationship Id="rId10" Type="http://schemas.openxmlformats.org/officeDocument/2006/relationships/slide" Target="slides/slide2.xml"/><Relationship Id="rId31" Type="http://schemas.openxmlformats.org/officeDocument/2006/relationships/slide" Target="slides/slide23.xml"/><Relationship Id="rId52" Type="http://schemas.openxmlformats.org/officeDocument/2006/relationships/slide" Target="slides/slide44.xml"/><Relationship Id="rId73" Type="http://schemas.openxmlformats.org/officeDocument/2006/relationships/slide" Target="slides/slide65.xml"/><Relationship Id="rId78" Type="http://schemas.openxmlformats.org/officeDocument/2006/relationships/slide" Target="slides/slide70.xml"/><Relationship Id="rId94" Type="http://schemas.openxmlformats.org/officeDocument/2006/relationships/slide" Target="slides/slide86.xml"/><Relationship Id="rId99" Type="http://schemas.openxmlformats.org/officeDocument/2006/relationships/slide" Target="slides/slide91.xml"/><Relationship Id="rId101" Type="http://schemas.openxmlformats.org/officeDocument/2006/relationships/slide" Target="slides/slide93.xml"/><Relationship Id="rId122" Type="http://schemas.openxmlformats.org/officeDocument/2006/relationships/slide" Target="slides/slide114.xml"/><Relationship Id="rId143" Type="http://schemas.openxmlformats.org/officeDocument/2006/relationships/slide" Target="slides/slide135.xml"/><Relationship Id="rId148" Type="http://schemas.openxmlformats.org/officeDocument/2006/relationships/font" Target="fonts/font4.fntdata"/><Relationship Id="rId4" Type="http://schemas.openxmlformats.org/officeDocument/2006/relationships/slideMaster" Target="slideMasters/slideMaster4.xml"/><Relationship Id="rId9" Type="http://schemas.openxmlformats.org/officeDocument/2006/relationships/slide" Target="slides/slide1.xml"/><Relationship Id="rId26" Type="http://schemas.openxmlformats.org/officeDocument/2006/relationships/slide" Target="slides/slide18.xml"/><Relationship Id="rId47" Type="http://schemas.openxmlformats.org/officeDocument/2006/relationships/slide" Target="slides/slide39.xml"/><Relationship Id="rId68" Type="http://schemas.openxmlformats.org/officeDocument/2006/relationships/slide" Target="slides/slide60.xml"/><Relationship Id="rId89" Type="http://schemas.openxmlformats.org/officeDocument/2006/relationships/slide" Target="slides/slide81.xml"/><Relationship Id="rId112" Type="http://schemas.openxmlformats.org/officeDocument/2006/relationships/slide" Target="slides/slide104.xml"/><Relationship Id="rId133" Type="http://schemas.openxmlformats.org/officeDocument/2006/relationships/slide" Target="slides/slide125.xml"/><Relationship Id="rId154" Type="http://schemas.openxmlformats.org/officeDocument/2006/relationships/font" Target="fonts/font10.fntdata"/><Relationship Id="rId16" Type="http://schemas.openxmlformats.org/officeDocument/2006/relationships/slide" Target="slides/slide8.xml"/><Relationship Id="rId37" Type="http://schemas.openxmlformats.org/officeDocument/2006/relationships/slide" Target="slides/slide29.xml"/><Relationship Id="rId58" Type="http://schemas.openxmlformats.org/officeDocument/2006/relationships/slide" Target="slides/slide50.xml"/><Relationship Id="rId79" Type="http://schemas.openxmlformats.org/officeDocument/2006/relationships/slide" Target="slides/slide71.xml"/><Relationship Id="rId102" Type="http://schemas.openxmlformats.org/officeDocument/2006/relationships/slide" Target="slides/slide94.xml"/><Relationship Id="rId123" Type="http://schemas.openxmlformats.org/officeDocument/2006/relationships/slide" Target="slides/slide115.xml"/><Relationship Id="rId144" Type="http://schemas.openxmlformats.org/officeDocument/2006/relationships/notesMaster" Target="notesMasters/notesMaster1.xml"/><Relationship Id="rId90" Type="http://schemas.openxmlformats.org/officeDocument/2006/relationships/slide" Target="slides/slide82.xml"/><Relationship Id="rId27" Type="http://schemas.openxmlformats.org/officeDocument/2006/relationships/slide" Target="slides/slide19.xml"/><Relationship Id="rId48" Type="http://schemas.openxmlformats.org/officeDocument/2006/relationships/slide" Target="slides/slide40.xml"/><Relationship Id="rId69" Type="http://schemas.openxmlformats.org/officeDocument/2006/relationships/slide" Target="slides/slide61.xml"/><Relationship Id="rId113" Type="http://schemas.openxmlformats.org/officeDocument/2006/relationships/slide" Target="slides/slide105.xml"/><Relationship Id="rId134" Type="http://schemas.openxmlformats.org/officeDocument/2006/relationships/slide" Target="slides/slide126.xml"/><Relationship Id="rId80" Type="http://schemas.openxmlformats.org/officeDocument/2006/relationships/slide" Target="slides/slide72.xml"/><Relationship Id="rId155" Type="http://schemas.openxmlformats.org/officeDocument/2006/relationships/font" Target="fonts/font11.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1" Type="http://schemas.openxmlformats.org/officeDocument/2006/relationships/oleObject" Target="file:///\\Users\nix\Downloads\20210708-NHS-111-MDS-time-series-to-March-2021%20(2).xlsx" TargetMode="Externa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6.xml"/><Relationship Id="rId1" Type="http://schemas.microsoft.com/office/2011/relationships/chartStyle" Target="style6.xml"/></Relationships>
</file>

<file path=ppt/charts/_rels/chart8.xml.rels><?xml version="1.0" encoding="UTF-8" standalone="yes"?>
<Relationships xmlns="http://schemas.openxmlformats.org/package/2006/relationships"><Relationship Id="rId3" Type="http://schemas.openxmlformats.org/officeDocument/2006/relationships/oleObject" Target="file:///\\Users\Nyx\Desktop\desktop%20\CCAS%20Academic%20work\CCAS%20exit%20survery%20graphs.xlsx" TargetMode="External"/><Relationship Id="rId2" Type="http://schemas.microsoft.com/office/2011/relationships/chartColorStyle" Target="colors7.xml"/><Relationship Id="rId1" Type="http://schemas.microsoft.com/office/2011/relationships/chartStyle" Target="style7.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3913926991555467"/>
          <c:y val="0.1715801632221011"/>
          <c:w val="0.7412688194173549"/>
          <c:h val="0.7524289413733154"/>
        </c:manualLayout>
      </c:layout>
      <c:pie3DChart>
        <c:varyColors val="1"/>
        <c:ser>
          <c:idx val="0"/>
          <c:order val="0"/>
          <c:tx>
            <c:strRef>
              <c:f>Sheet1!$B$1</c:f>
              <c:strCache>
                <c:ptCount val="1"/>
                <c:pt idx="0">
                  <c:v>Outcome</c:v>
                </c:pt>
              </c:strCache>
            </c:strRef>
          </c:tx>
          <c:spPr>
            <a:solidFill>
              <a:srgbClr val="6F4E82"/>
            </a:solidFill>
          </c:spPr>
          <c:explosion val="25"/>
          <c:dPt>
            <c:idx val="0"/>
            <c:bubble3D val="0"/>
            <c:spPr>
              <a:solidFill>
                <a:srgbClr val="A2669C"/>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6153-4C27-927D-FFE9160C3448}"/>
              </c:ext>
            </c:extLst>
          </c:dPt>
          <c:dPt>
            <c:idx val="1"/>
            <c:bubble3D val="0"/>
            <c:explosion val="41"/>
            <c:spPr>
              <a:solidFill>
                <a:srgbClr val="6F4E8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6153-4C27-927D-FFE9160C3448}"/>
              </c:ext>
            </c:extLst>
          </c:dPt>
          <c:dPt>
            <c:idx val="2"/>
            <c:bubble3D val="0"/>
            <c:spPr>
              <a:solidFill>
                <a:srgbClr val="6F4E8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6153-4C27-927D-FFE9160C3448}"/>
              </c:ext>
            </c:extLst>
          </c:dPt>
          <c:dLbls>
            <c:dLbl>
              <c:idx val="0"/>
              <c:layout>
                <c:manualLayout>
                  <c:x val="-0.13373124041229814"/>
                  <c:y val="1.8821867540631983E-2"/>
                </c:manualLayout>
              </c:layout>
              <c:spPr>
                <a:noFill/>
                <a:ln>
                  <a:noFill/>
                </a:ln>
                <a:effectLst/>
              </c:spPr>
              <c:txPr>
                <a:bodyPr rot="0" spcFirstLastPara="1" vertOverflow="ellipsis" vert="horz" wrap="square" anchor="ctr" anchorCtr="1"/>
                <a:lstStyle/>
                <a:p>
                  <a:pPr>
                    <a:defRPr sz="1100" b="1" i="0" u="none" strike="noStrike" kern="1200" spc="0" baseline="0">
                      <a:solidFill>
                        <a:schemeClr val="accent1"/>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73777141722088868"/>
                      <c:h val="0.30975197632610429"/>
                    </c:manualLayout>
                  </c15:layout>
                </c:ext>
                <c:ext xmlns:c16="http://schemas.microsoft.com/office/drawing/2014/chart" uri="{C3380CC4-5D6E-409C-BE32-E72D297353CC}">
                  <c16:uniqueId val="{00000001-6153-4C27-927D-FFE9160C3448}"/>
                </c:ext>
              </c:extLst>
            </c:dLbl>
            <c:dLbl>
              <c:idx val="1"/>
              <c:layout>
                <c:manualLayout>
                  <c:x val="-0.16040114585751447"/>
                  <c:y val="8.0373846267739898E-2"/>
                </c:manualLayout>
              </c:layout>
              <c:spPr>
                <a:noFill/>
                <a:ln>
                  <a:noFill/>
                </a:ln>
                <a:effectLst/>
              </c:spPr>
              <c:txPr>
                <a:bodyPr rot="0" spcFirstLastPara="1" vertOverflow="ellipsis" vert="horz" wrap="square" anchor="ctr" anchorCtr="1"/>
                <a:lstStyle/>
                <a:p>
                  <a:pPr>
                    <a:defRPr sz="1100" b="1" i="0" u="none" strike="noStrike" kern="1200" spc="0" baseline="0">
                      <a:solidFill>
                        <a:schemeClr val="accent2"/>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45642749962307305"/>
                      <c:h val="0.23501167585219682"/>
                    </c:manualLayout>
                  </c15:layout>
                </c:ext>
                <c:ext xmlns:c16="http://schemas.microsoft.com/office/drawing/2014/chart" uri="{C3380CC4-5D6E-409C-BE32-E72D297353CC}">
                  <c16:uniqueId val="{00000003-6153-4C27-927D-FFE9160C3448}"/>
                </c:ext>
              </c:extLst>
            </c:dLbl>
            <c:dLbl>
              <c:idx val="2"/>
              <c:layout>
                <c:manualLayout>
                  <c:x val="0.27909767310513506"/>
                  <c:y val="8.0682975483752209E-2"/>
                </c:manualLayout>
              </c:layout>
              <c:numFmt formatCode="0.00%" sourceLinked="0"/>
              <c:spPr>
                <a:noFill/>
                <a:ln>
                  <a:noFill/>
                </a:ln>
                <a:effectLst/>
              </c:spPr>
              <c:txPr>
                <a:bodyPr rot="0" spcFirstLastPara="1" vertOverflow="ellipsis" vert="horz" wrap="square" anchor="ctr" anchorCtr="1"/>
                <a:lstStyle/>
                <a:p>
                  <a:pPr>
                    <a:defRPr sz="1100" b="1" i="0" u="none" strike="noStrike" kern="1200" spc="0" baseline="0">
                      <a:solidFill>
                        <a:schemeClr val="accent3"/>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45395677427229192"/>
                      <c:h val="0.30598234430405735"/>
                    </c:manualLayout>
                  </c15:layout>
                </c:ext>
                <c:ext xmlns:c16="http://schemas.microsoft.com/office/drawing/2014/chart" uri="{C3380CC4-5D6E-409C-BE32-E72D297353CC}">
                  <c16:uniqueId val="{00000005-6153-4C27-927D-FFE9160C3448}"/>
                </c:ext>
              </c:extLst>
            </c:dLbl>
            <c:spPr>
              <a:noFill/>
              <a:ln>
                <a:noFill/>
              </a:ln>
              <a:effectLst/>
            </c:spPr>
            <c:txPr>
              <a:bodyPr rot="0" spcFirstLastPara="1" vertOverflow="ellipsis" vert="horz" wrap="square" anchor="ctr" anchorCtr="1"/>
              <a:lstStyle/>
              <a:p>
                <a:pPr>
                  <a:defRPr sz="11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Patient remained in own home </c:v>
                </c:pt>
                <c:pt idx="1">
                  <c:v>Ambulance</c:v>
                </c:pt>
                <c:pt idx="2">
                  <c:v>Hospital Notification </c:v>
                </c:pt>
              </c:strCache>
            </c:strRef>
          </c:cat>
          <c:val>
            <c:numRef>
              <c:f>Sheet1!$B$2:$B$4</c:f>
              <c:numCache>
                <c:formatCode>0.00%</c:formatCode>
                <c:ptCount val="3"/>
                <c:pt idx="0">
                  <c:v>0.98299999999999998</c:v>
                </c:pt>
                <c:pt idx="1">
                  <c:v>1.61E-2</c:v>
                </c:pt>
                <c:pt idx="2">
                  <c:v>1E-3</c:v>
                </c:pt>
              </c:numCache>
            </c:numRef>
          </c:val>
          <c:extLst>
            <c:ext xmlns:c16="http://schemas.microsoft.com/office/drawing/2014/chart" uri="{C3380CC4-5D6E-409C-BE32-E72D297353CC}">
              <c16:uniqueId val="{00000006-6153-4C27-927D-FFE9160C3448}"/>
            </c:ext>
          </c:extLst>
        </c:ser>
        <c:dLbls>
          <c:dLblPos val="outEnd"/>
          <c:showLegendKey val="0"/>
          <c:showVal val="0"/>
          <c:showCatName val="0"/>
          <c:showSerName val="0"/>
          <c:showPercent val="1"/>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3175">
      <a:solidFill>
        <a:schemeClr val="accent1"/>
      </a:solidFill>
    </a:ln>
    <a:effectLst/>
  </c:spPr>
  <c:txPr>
    <a:bodyPr/>
    <a:lstStyle/>
    <a:p>
      <a:pPr>
        <a:defRPr sz="1100" b="1"/>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spc="0" baseline="0">
                <a:solidFill>
                  <a:srgbClr val="6F4E82"/>
                </a:solidFill>
                <a:latin typeface="+mn-lt"/>
                <a:ea typeface="+mn-ea"/>
                <a:cs typeface="+mn-cs"/>
              </a:defRPr>
            </a:pPr>
            <a:r>
              <a:rPr lang="en-US" sz="1100" b="1" dirty="0">
                <a:solidFill>
                  <a:schemeClr val="tx1">
                    <a:lumMod val="65000"/>
                    <a:lumOff val="35000"/>
                  </a:schemeClr>
                </a:solidFill>
              </a:rPr>
              <a:t>Onward</a:t>
            </a:r>
            <a:r>
              <a:rPr lang="en-US" sz="1100" b="1" baseline="0" dirty="0">
                <a:solidFill>
                  <a:schemeClr val="tx1">
                    <a:lumMod val="65000"/>
                    <a:lumOff val="35000"/>
                  </a:schemeClr>
                </a:solidFill>
              </a:rPr>
              <a:t> Referrals</a:t>
            </a:r>
            <a:endParaRPr lang="en-US" sz="1100" b="1" dirty="0">
              <a:solidFill>
                <a:schemeClr val="tx1">
                  <a:lumMod val="65000"/>
                  <a:lumOff val="35000"/>
                </a:schemeClr>
              </a:solidFill>
            </a:endParaRPr>
          </a:p>
        </c:rich>
      </c:tx>
      <c:layout>
        <c:manualLayout>
          <c:xMode val="edge"/>
          <c:yMode val="edge"/>
          <c:x val="0.18833025569745546"/>
          <c:y val="7.5239552069917091E-3"/>
        </c:manualLayout>
      </c:layout>
      <c:overlay val="0"/>
      <c:spPr>
        <a:noFill/>
        <a:ln>
          <a:noFill/>
        </a:ln>
        <a:effectLst/>
      </c:spPr>
      <c:txPr>
        <a:bodyPr rot="0" spcFirstLastPara="1" vertOverflow="ellipsis" vert="horz" wrap="square" anchor="ctr" anchorCtr="1"/>
        <a:lstStyle/>
        <a:p>
          <a:pPr>
            <a:defRPr sz="1100" b="0" i="0" u="none" strike="noStrike" kern="1200" spc="0" baseline="0">
              <a:solidFill>
                <a:srgbClr val="6F4E82"/>
              </a:solidFill>
              <a:latin typeface="+mn-lt"/>
              <a:ea typeface="+mn-ea"/>
              <a:cs typeface="+mn-cs"/>
            </a:defRPr>
          </a:pPr>
          <a:endParaRPr lang="en-US"/>
        </a:p>
      </c:txPr>
    </c:title>
    <c:autoTitleDeleted val="0"/>
    <c:plotArea>
      <c:layout>
        <c:manualLayout>
          <c:layoutTarget val="inner"/>
          <c:xMode val="edge"/>
          <c:yMode val="edge"/>
          <c:x val="0.43607851862260633"/>
          <c:y val="0.13853866305610454"/>
          <c:w val="0.48432164687697604"/>
          <c:h val="0.70835289661098233"/>
        </c:manualLayout>
      </c:layout>
      <c:barChart>
        <c:barDir val="bar"/>
        <c:grouping val="clustered"/>
        <c:varyColors val="0"/>
        <c:ser>
          <c:idx val="0"/>
          <c:order val="0"/>
          <c:tx>
            <c:strRef>
              <c:f>Sheet1!$B$1</c:f>
              <c:strCache>
                <c:ptCount val="1"/>
                <c:pt idx="0">
                  <c:v>Referral Groups </c:v>
                </c:pt>
              </c:strCache>
            </c:strRef>
          </c:tx>
          <c:spPr>
            <a:solidFill>
              <a:srgbClr val="6F4E82"/>
            </a:solidFill>
            <a:ln w="19050">
              <a:solidFill>
                <a:schemeClr val="lt1"/>
              </a:solidFill>
            </a:ln>
            <a:effectLst/>
          </c:spPr>
          <c:invertIfNegative val="0"/>
          <c:dLbls>
            <c:dLbl>
              <c:idx val="0"/>
              <c:layout>
                <c:manualLayout>
                  <c:x val="4.428235910583788E-3"/>
                  <c:y val="1.6719953962414731E-3"/>
                </c:manualLayout>
              </c:layout>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65000"/>
                          <a:lumOff val="35000"/>
                        </a:schemeClr>
                      </a:solidFill>
                      <a:latin typeface="+mn-lt"/>
                      <a:ea typeface="+mn-ea"/>
                      <a:cs typeface="+mn-cs"/>
                    </a:defRPr>
                  </a:pPr>
                  <a:endParaRPr lang="en-US"/>
                </a:p>
              </c:txPr>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BF8-4AD8-A2B1-CD9AB1B04848}"/>
                </c:ext>
              </c:extLst>
            </c:dLbl>
            <c:dLbl>
              <c:idx val="1"/>
              <c:layout>
                <c:manualLayout>
                  <c:x val="-4.1523381005946309E-3"/>
                  <c:y val="-9.7780261760379864E-17"/>
                </c:manualLayout>
              </c:layout>
              <c:tx>
                <c:rich>
                  <a:bodyPr/>
                  <a:lstStyle/>
                  <a:p>
                    <a:fld id="{00E4B49B-2E14-4E93-AF79-C427F9323826}" type="VALUE">
                      <a:rPr lang="en-US">
                        <a:solidFill>
                          <a:schemeClr val="tx1"/>
                        </a:solidFill>
                      </a:rPr>
                      <a:pPr/>
                      <a:t>[VALUE]</a:t>
                    </a:fld>
                    <a:endParaRPr lang="en-GB"/>
                  </a:p>
                </c:rich>
              </c:tx>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ABF8-4AD8-A2B1-CD9AB1B04848}"/>
                </c:ext>
              </c:extLst>
            </c:dLbl>
            <c:dLbl>
              <c:idx val="3"/>
              <c:layout>
                <c:manualLayout>
                  <c:x val="-1.3176924313038535E-4"/>
                  <c:y val="5.3335304359803676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BF8-4AD8-A2B1-CD9AB1B04848}"/>
                </c:ext>
              </c:extLst>
            </c:dLbl>
            <c:dLbl>
              <c:idx val="4"/>
              <c:layout>
                <c:manualLayout>
                  <c:x val="1.7155980502437194E-2"/>
                  <c:y val="1.91007583692331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BF8-4AD8-A2B1-CD9AB1B04848}"/>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No onward referral</c:v>
                </c:pt>
                <c:pt idx="1">
                  <c:v>Referral to GP </c:v>
                </c:pt>
                <c:pt idx="2">
                  <c:v>Referral to DN</c:v>
                </c:pt>
                <c:pt idx="3">
                  <c:v>Referral to GP OOH</c:v>
                </c:pt>
                <c:pt idx="4">
                  <c:v>Other (CCT/SS)</c:v>
                </c:pt>
              </c:strCache>
            </c:strRef>
          </c:cat>
          <c:val>
            <c:numRef>
              <c:f>Sheet1!$B$2:$B$6</c:f>
              <c:numCache>
                <c:formatCode>0.00%</c:formatCode>
                <c:ptCount val="5"/>
                <c:pt idx="0">
                  <c:v>0.88700000000000001</c:v>
                </c:pt>
                <c:pt idx="1">
                  <c:v>6.3899999999999998E-2</c:v>
                </c:pt>
                <c:pt idx="2">
                  <c:v>1.8499999999999999E-2</c:v>
                </c:pt>
                <c:pt idx="3">
                  <c:v>2.3E-2</c:v>
                </c:pt>
                <c:pt idx="4">
                  <c:v>1.2999999999999999E-3</c:v>
                </c:pt>
              </c:numCache>
            </c:numRef>
          </c:val>
          <c:extLst>
            <c:ext xmlns:c16="http://schemas.microsoft.com/office/drawing/2014/chart" uri="{C3380CC4-5D6E-409C-BE32-E72D297353CC}">
              <c16:uniqueId val="{00000004-ABF8-4AD8-A2B1-CD9AB1B04848}"/>
            </c:ext>
          </c:extLst>
        </c:ser>
        <c:dLbls>
          <c:showLegendKey val="0"/>
          <c:showVal val="0"/>
          <c:showCatName val="0"/>
          <c:showSerName val="0"/>
          <c:showPercent val="0"/>
          <c:showBubbleSize val="0"/>
        </c:dLbls>
        <c:gapWidth val="150"/>
        <c:axId val="171513344"/>
        <c:axId val="171511808"/>
      </c:barChart>
      <c:valAx>
        <c:axId val="171511808"/>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rgbClr val="6F4E82"/>
                </a:solidFill>
                <a:latin typeface="+mn-lt"/>
                <a:ea typeface="+mn-ea"/>
                <a:cs typeface="+mn-cs"/>
              </a:defRPr>
            </a:pPr>
            <a:endParaRPr lang="en-US"/>
          </a:p>
        </c:txPr>
        <c:crossAx val="171513344"/>
        <c:crosses val="autoZero"/>
        <c:crossBetween val="between"/>
        <c:majorUnit val="0.5"/>
      </c:valAx>
      <c:catAx>
        <c:axId val="171513344"/>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rgbClr val="6F4E82"/>
                </a:solidFill>
                <a:latin typeface="+mn-lt"/>
                <a:ea typeface="+mn-ea"/>
                <a:cs typeface="+mn-cs"/>
              </a:defRPr>
            </a:pPr>
            <a:endParaRPr lang="en-US"/>
          </a:p>
        </c:txPr>
        <c:crossAx val="171511808"/>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3175">
      <a:solidFill>
        <a:schemeClr val="accent1"/>
      </a:solid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2400" dirty="0"/>
              <a:t>Call demand on NHS 111/IUC with</a:t>
            </a:r>
            <a:r>
              <a:rPr lang="en-US" sz="2400" baseline="0" dirty="0"/>
              <a:t> additional CRS data, March 2020 – May 2021</a:t>
            </a:r>
            <a:endParaRPr lang="en-US" sz="2400" dirty="0"/>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Sheet1!$B$2</c:f>
              <c:strCache>
                <c:ptCount val="1"/>
                <c:pt idx="0">
                  <c:v>CRS Calls Offered</c:v>
                </c:pt>
              </c:strCache>
            </c:strRef>
          </c:tx>
          <c:spPr>
            <a:solidFill>
              <a:srgbClr val="00B050"/>
            </a:solidFill>
            <a:ln>
              <a:noFill/>
            </a:ln>
            <a:effectLst/>
          </c:spPr>
          <c:invertIfNegative val="0"/>
          <c:cat>
            <c:numRef>
              <c:f>Sheet1!$A$3:$A$17</c:f>
              <c:numCache>
                <c:formatCode>mmm\-yy</c:formatCode>
                <c:ptCount val="15"/>
                <c:pt idx="0">
                  <c:v>43891</c:v>
                </c:pt>
                <c:pt idx="1">
                  <c:v>43922</c:v>
                </c:pt>
                <c:pt idx="2">
                  <c:v>43952</c:v>
                </c:pt>
                <c:pt idx="3">
                  <c:v>43983</c:v>
                </c:pt>
                <c:pt idx="4">
                  <c:v>44013</c:v>
                </c:pt>
                <c:pt idx="5">
                  <c:v>44044</c:v>
                </c:pt>
                <c:pt idx="6">
                  <c:v>44075</c:v>
                </c:pt>
                <c:pt idx="7">
                  <c:v>44105</c:v>
                </c:pt>
                <c:pt idx="8">
                  <c:v>44136</c:v>
                </c:pt>
                <c:pt idx="9">
                  <c:v>44166</c:v>
                </c:pt>
                <c:pt idx="10">
                  <c:v>44197</c:v>
                </c:pt>
                <c:pt idx="11">
                  <c:v>44228</c:v>
                </c:pt>
                <c:pt idx="12">
                  <c:v>44256</c:v>
                </c:pt>
                <c:pt idx="13">
                  <c:v>44287</c:v>
                </c:pt>
                <c:pt idx="14">
                  <c:v>44317</c:v>
                </c:pt>
              </c:numCache>
            </c:numRef>
          </c:cat>
          <c:val>
            <c:numRef>
              <c:f>Sheet1!$B$3:$B$17</c:f>
              <c:numCache>
                <c:formatCode>#,##0</c:formatCode>
                <c:ptCount val="15"/>
                <c:pt idx="0">
                  <c:v>851422</c:v>
                </c:pt>
                <c:pt idx="1">
                  <c:v>356460</c:v>
                </c:pt>
                <c:pt idx="2">
                  <c:v>139041</c:v>
                </c:pt>
                <c:pt idx="3">
                  <c:v>15702</c:v>
                </c:pt>
                <c:pt idx="4">
                  <c:v>0</c:v>
                </c:pt>
                <c:pt idx="5">
                  <c:v>0</c:v>
                </c:pt>
                <c:pt idx="6">
                  <c:v>0</c:v>
                </c:pt>
                <c:pt idx="7">
                  <c:v>30721</c:v>
                </c:pt>
                <c:pt idx="8">
                  <c:v>45047</c:v>
                </c:pt>
                <c:pt idx="9">
                  <c:v>48073</c:v>
                </c:pt>
                <c:pt idx="10">
                  <c:v>76207</c:v>
                </c:pt>
                <c:pt idx="11">
                  <c:v>27824</c:v>
                </c:pt>
                <c:pt idx="12">
                  <c:v>16962</c:v>
                </c:pt>
                <c:pt idx="13">
                  <c:v>0</c:v>
                </c:pt>
                <c:pt idx="14">
                  <c:v>0</c:v>
                </c:pt>
              </c:numCache>
            </c:numRef>
          </c:val>
          <c:extLst>
            <c:ext xmlns:c16="http://schemas.microsoft.com/office/drawing/2014/chart" uri="{C3380CC4-5D6E-409C-BE32-E72D297353CC}">
              <c16:uniqueId val="{00000000-79A2-1F4B-B29F-09D6E7186318}"/>
            </c:ext>
          </c:extLst>
        </c:ser>
        <c:ser>
          <c:idx val="2"/>
          <c:order val="1"/>
          <c:tx>
            <c:strRef>
              <c:f>Sheet1!$D$2</c:f>
              <c:strCache>
                <c:ptCount val="1"/>
                <c:pt idx="0">
                  <c:v>NHS 111/IUC Calls offered</c:v>
                </c:pt>
              </c:strCache>
            </c:strRef>
          </c:tx>
          <c:spPr>
            <a:solidFill>
              <a:schemeClr val="accent3"/>
            </a:solidFill>
            <a:ln>
              <a:noFill/>
            </a:ln>
            <a:effectLst/>
          </c:spPr>
          <c:invertIfNegative val="0"/>
          <c:cat>
            <c:numRef>
              <c:f>Sheet1!$A$3:$A$17</c:f>
              <c:numCache>
                <c:formatCode>mmm\-yy</c:formatCode>
                <c:ptCount val="15"/>
                <c:pt idx="0">
                  <c:v>43891</c:v>
                </c:pt>
                <c:pt idx="1">
                  <c:v>43922</c:v>
                </c:pt>
                <c:pt idx="2">
                  <c:v>43952</c:v>
                </c:pt>
                <c:pt idx="3">
                  <c:v>43983</c:v>
                </c:pt>
                <c:pt idx="4">
                  <c:v>44013</c:v>
                </c:pt>
                <c:pt idx="5">
                  <c:v>44044</c:v>
                </c:pt>
                <c:pt idx="6">
                  <c:v>44075</c:v>
                </c:pt>
                <c:pt idx="7">
                  <c:v>44105</c:v>
                </c:pt>
                <c:pt idx="8">
                  <c:v>44136</c:v>
                </c:pt>
                <c:pt idx="9">
                  <c:v>44166</c:v>
                </c:pt>
                <c:pt idx="10">
                  <c:v>44197</c:v>
                </c:pt>
                <c:pt idx="11">
                  <c:v>44228</c:v>
                </c:pt>
                <c:pt idx="12">
                  <c:v>44256</c:v>
                </c:pt>
                <c:pt idx="13">
                  <c:v>44287</c:v>
                </c:pt>
                <c:pt idx="14">
                  <c:v>44317</c:v>
                </c:pt>
              </c:numCache>
            </c:numRef>
          </c:cat>
          <c:val>
            <c:numRef>
              <c:f>Sheet1!$D$3:$D$17</c:f>
              <c:numCache>
                <c:formatCode>#,##0;[Red]\-#,##0;\-</c:formatCode>
                <c:ptCount val="15"/>
                <c:pt idx="0">
                  <c:v>2970964</c:v>
                </c:pt>
                <c:pt idx="1">
                  <c:v>1659313</c:v>
                </c:pt>
                <c:pt idx="2">
                  <c:v>1584890</c:v>
                </c:pt>
                <c:pt idx="3">
                  <c:v>1414932</c:v>
                </c:pt>
                <c:pt idx="4">
                  <c:v>1470080</c:v>
                </c:pt>
                <c:pt idx="5">
                  <c:v>1676328</c:v>
                </c:pt>
                <c:pt idx="6">
                  <c:v>1800084</c:v>
                </c:pt>
                <c:pt idx="7">
                  <c:v>1665309</c:v>
                </c:pt>
                <c:pt idx="8">
                  <c:v>1601977</c:v>
                </c:pt>
                <c:pt idx="9">
                  <c:v>1755232</c:v>
                </c:pt>
                <c:pt idx="10">
                  <c:v>1593859</c:v>
                </c:pt>
                <c:pt idx="11">
                  <c:v>1333655</c:v>
                </c:pt>
                <c:pt idx="12">
                  <c:v>1678880</c:v>
                </c:pt>
                <c:pt idx="13">
                  <c:v>1891165</c:v>
                </c:pt>
                <c:pt idx="14">
                  <c:v>2101350</c:v>
                </c:pt>
              </c:numCache>
            </c:numRef>
          </c:val>
          <c:extLst>
            <c:ext xmlns:c16="http://schemas.microsoft.com/office/drawing/2014/chart" uri="{C3380CC4-5D6E-409C-BE32-E72D297353CC}">
              <c16:uniqueId val="{00000008-79A2-1F4B-B29F-09D6E7186318}"/>
            </c:ext>
          </c:extLst>
        </c:ser>
        <c:dLbls>
          <c:showLegendKey val="0"/>
          <c:showVal val="0"/>
          <c:showCatName val="0"/>
          <c:showSerName val="0"/>
          <c:showPercent val="0"/>
          <c:showBubbleSize val="0"/>
        </c:dLbls>
        <c:gapWidth val="75"/>
        <c:overlap val="100"/>
        <c:axId val="225203919"/>
        <c:axId val="225191343"/>
      </c:barChart>
      <c:dateAx>
        <c:axId val="225203919"/>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t>Month and Year</a:t>
                </a:r>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mmm\-yy"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25191343"/>
        <c:crosses val="autoZero"/>
        <c:auto val="1"/>
        <c:lblOffset val="100"/>
        <c:baseTimeUnit val="months"/>
      </c:dateAx>
      <c:valAx>
        <c:axId val="22519134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dirty="0"/>
                  <a:t>Number of Calls Received</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25203919"/>
        <c:crosses val="autoZero"/>
        <c:crossBetween val="between"/>
      </c:valAx>
      <c:spPr>
        <a:solidFill>
          <a:schemeClr val="bg1"/>
        </a:solidFill>
        <a:ln>
          <a:noFill/>
        </a:ln>
        <a:effectLst/>
      </c:spPr>
    </c:plotArea>
    <c:legend>
      <c:legendPos val="b"/>
      <c:layout>
        <c:manualLayout>
          <c:xMode val="edge"/>
          <c:yMode val="edge"/>
          <c:x val="0.2492273836948255"/>
          <c:y val="0.15173934960573526"/>
          <c:w val="0.55428459026885679"/>
          <c:h val="8.736125082019689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a:lstStyle/>
          <a:p>
            <a:pPr>
              <a:defRPr sz="1600"/>
            </a:pPr>
            <a:r>
              <a:rPr lang="en-GB" sz="1600" dirty="0"/>
              <a:t>Total number of 111 calls offered, per day</a:t>
            </a:r>
          </a:p>
        </c:rich>
      </c:tx>
      <c:layout>
        <c:manualLayout>
          <c:xMode val="edge"/>
          <c:yMode val="edge"/>
          <c:x val="0.3585366459739579"/>
          <c:y val="2.5928415170923275E-2"/>
        </c:manualLayout>
      </c:layout>
      <c:overlay val="0"/>
    </c:title>
    <c:autoTitleDeleted val="0"/>
    <c:plotArea>
      <c:layout>
        <c:manualLayout>
          <c:layoutTarget val="inner"/>
          <c:xMode val="edge"/>
          <c:yMode val="edge"/>
          <c:x val="8.390798611111111E-2"/>
          <c:y val="0.12464145445331307"/>
          <c:w val="0.86631086956521741"/>
          <c:h val="0.62173333333333336"/>
        </c:manualLayout>
      </c:layout>
      <c:lineChart>
        <c:grouping val="standard"/>
        <c:varyColors val="0"/>
        <c:ser>
          <c:idx val="1"/>
          <c:order val="0"/>
          <c:tx>
            <c:strRef>
              <c:f>Raw!$BL$6</c:f>
              <c:strCache>
                <c:ptCount val="1"/>
                <c:pt idx="0">
                  <c:v>2015-16</c:v>
                </c:pt>
              </c:strCache>
            </c:strRef>
          </c:tx>
          <c:spPr>
            <a:ln w="19050">
              <a:solidFill>
                <a:schemeClr val="accent1">
                  <a:lumMod val="20000"/>
                  <a:lumOff val="80000"/>
                </a:schemeClr>
              </a:solidFill>
            </a:ln>
          </c:spPr>
          <c:marker>
            <c:symbol val="none"/>
          </c:marker>
          <c:cat>
            <c:strRef>
              <c:f>Raw!$BG$7:$BG$18</c:f>
              <c:strCache>
                <c:ptCount val="12"/>
                <c:pt idx="0">
                  <c:v>Apr</c:v>
                </c:pt>
                <c:pt idx="1">
                  <c:v>May</c:v>
                </c:pt>
                <c:pt idx="2">
                  <c:v>Jun</c:v>
                </c:pt>
                <c:pt idx="3">
                  <c:v>Jul</c:v>
                </c:pt>
                <c:pt idx="4">
                  <c:v>Aug</c:v>
                </c:pt>
                <c:pt idx="5">
                  <c:v>Sep</c:v>
                </c:pt>
                <c:pt idx="6">
                  <c:v>Oct</c:v>
                </c:pt>
                <c:pt idx="7">
                  <c:v>Nov</c:v>
                </c:pt>
                <c:pt idx="8">
                  <c:v>Dec</c:v>
                </c:pt>
                <c:pt idx="9">
                  <c:v>Jan</c:v>
                </c:pt>
                <c:pt idx="10">
                  <c:v>Feb</c:v>
                </c:pt>
                <c:pt idx="11">
                  <c:v>Mar</c:v>
                </c:pt>
              </c:strCache>
            </c:strRef>
          </c:cat>
          <c:val>
            <c:numRef>
              <c:f>Raw!$BL$7:$BL$18</c:f>
              <c:numCache>
                <c:formatCode>#,##0</c:formatCode>
                <c:ptCount val="12"/>
                <c:pt idx="0">
                  <c:v>37696.466666666667</c:v>
                </c:pt>
                <c:pt idx="1">
                  <c:v>38199.258064516129</c:v>
                </c:pt>
                <c:pt idx="2">
                  <c:v>32903.566666666666</c:v>
                </c:pt>
                <c:pt idx="3">
                  <c:v>32782.225806451614</c:v>
                </c:pt>
                <c:pt idx="4">
                  <c:v>34241.903225806454</c:v>
                </c:pt>
                <c:pt idx="5">
                  <c:v>31802.466666666667</c:v>
                </c:pt>
                <c:pt idx="6">
                  <c:v>34955.741935483871</c:v>
                </c:pt>
                <c:pt idx="7">
                  <c:v>38676.666666666664</c:v>
                </c:pt>
                <c:pt idx="8">
                  <c:v>43940.677419354841</c:v>
                </c:pt>
                <c:pt idx="9">
                  <c:v>44067.548387096773</c:v>
                </c:pt>
                <c:pt idx="10">
                  <c:v>42012.586206896551</c:v>
                </c:pt>
                <c:pt idx="11">
                  <c:v>48871.967741935485</c:v>
                </c:pt>
              </c:numCache>
            </c:numRef>
          </c:val>
          <c:smooth val="0"/>
          <c:extLst>
            <c:ext xmlns:c16="http://schemas.microsoft.com/office/drawing/2014/chart" uri="{C3380CC4-5D6E-409C-BE32-E72D297353CC}">
              <c16:uniqueId val="{00000000-077C-7946-B74C-5D36558FDFE7}"/>
            </c:ext>
          </c:extLst>
        </c:ser>
        <c:ser>
          <c:idx val="2"/>
          <c:order val="1"/>
          <c:tx>
            <c:strRef>
              <c:f>Raw!$BM$6</c:f>
              <c:strCache>
                <c:ptCount val="1"/>
                <c:pt idx="0">
                  <c:v>2016-17</c:v>
                </c:pt>
              </c:strCache>
            </c:strRef>
          </c:tx>
          <c:spPr>
            <a:ln w="19050">
              <a:solidFill>
                <a:srgbClr val="8FAADC"/>
              </a:solidFill>
            </a:ln>
          </c:spPr>
          <c:marker>
            <c:symbol val="none"/>
          </c:marker>
          <c:cat>
            <c:strRef>
              <c:f>Raw!$BG$7:$BG$18</c:f>
              <c:strCache>
                <c:ptCount val="12"/>
                <c:pt idx="0">
                  <c:v>Apr</c:v>
                </c:pt>
                <c:pt idx="1">
                  <c:v>May</c:v>
                </c:pt>
                <c:pt idx="2">
                  <c:v>Jun</c:v>
                </c:pt>
                <c:pt idx="3">
                  <c:v>Jul</c:v>
                </c:pt>
                <c:pt idx="4">
                  <c:v>Aug</c:v>
                </c:pt>
                <c:pt idx="5">
                  <c:v>Sep</c:v>
                </c:pt>
                <c:pt idx="6">
                  <c:v>Oct</c:v>
                </c:pt>
                <c:pt idx="7">
                  <c:v>Nov</c:v>
                </c:pt>
                <c:pt idx="8">
                  <c:v>Dec</c:v>
                </c:pt>
                <c:pt idx="9">
                  <c:v>Jan</c:v>
                </c:pt>
                <c:pt idx="10">
                  <c:v>Feb</c:v>
                </c:pt>
                <c:pt idx="11">
                  <c:v>Mar</c:v>
                </c:pt>
              </c:strCache>
            </c:strRef>
          </c:cat>
          <c:val>
            <c:numRef>
              <c:f>Raw!$BM$7:$BM$18</c:f>
              <c:numCache>
                <c:formatCode>#,##0</c:formatCode>
                <c:ptCount val="12"/>
                <c:pt idx="0">
                  <c:v>39741.166666666664</c:v>
                </c:pt>
                <c:pt idx="1">
                  <c:v>42135.451612903227</c:v>
                </c:pt>
                <c:pt idx="2">
                  <c:v>37499.666666666664</c:v>
                </c:pt>
                <c:pt idx="3">
                  <c:v>39966.838709677417</c:v>
                </c:pt>
                <c:pt idx="4">
                  <c:v>36071.193548387098</c:v>
                </c:pt>
                <c:pt idx="5">
                  <c:v>36144.833333333336</c:v>
                </c:pt>
                <c:pt idx="6">
                  <c:v>39839.838709677417</c:v>
                </c:pt>
                <c:pt idx="7">
                  <c:v>39094.033333333333</c:v>
                </c:pt>
                <c:pt idx="8">
                  <c:v>47639.548387096773</c:v>
                </c:pt>
                <c:pt idx="9">
                  <c:v>44455.387096774197</c:v>
                </c:pt>
                <c:pt idx="10">
                  <c:v>41356.928571428572</c:v>
                </c:pt>
                <c:pt idx="11">
                  <c:v>39268.354838709674</c:v>
                </c:pt>
              </c:numCache>
            </c:numRef>
          </c:val>
          <c:smooth val="0"/>
          <c:extLst>
            <c:ext xmlns:c16="http://schemas.microsoft.com/office/drawing/2014/chart" uri="{C3380CC4-5D6E-409C-BE32-E72D297353CC}">
              <c16:uniqueId val="{00000001-077C-7946-B74C-5D36558FDFE7}"/>
            </c:ext>
          </c:extLst>
        </c:ser>
        <c:ser>
          <c:idx val="3"/>
          <c:order val="2"/>
          <c:tx>
            <c:strRef>
              <c:f>Raw!$BN$6</c:f>
              <c:strCache>
                <c:ptCount val="1"/>
                <c:pt idx="0">
                  <c:v>2017-18</c:v>
                </c:pt>
              </c:strCache>
            </c:strRef>
          </c:tx>
          <c:spPr>
            <a:ln w="31750">
              <a:solidFill>
                <a:schemeClr val="accent1">
                  <a:lumMod val="60000"/>
                  <a:lumOff val="40000"/>
                </a:schemeClr>
              </a:solidFill>
            </a:ln>
          </c:spPr>
          <c:marker>
            <c:symbol val="none"/>
          </c:marker>
          <c:cat>
            <c:strRef>
              <c:f>Raw!$BG$7:$BG$18</c:f>
              <c:strCache>
                <c:ptCount val="12"/>
                <c:pt idx="0">
                  <c:v>Apr</c:v>
                </c:pt>
                <c:pt idx="1">
                  <c:v>May</c:v>
                </c:pt>
                <c:pt idx="2">
                  <c:v>Jun</c:v>
                </c:pt>
                <c:pt idx="3">
                  <c:v>Jul</c:v>
                </c:pt>
                <c:pt idx="4">
                  <c:v>Aug</c:v>
                </c:pt>
                <c:pt idx="5">
                  <c:v>Sep</c:v>
                </c:pt>
                <c:pt idx="6">
                  <c:v>Oct</c:v>
                </c:pt>
                <c:pt idx="7">
                  <c:v>Nov</c:v>
                </c:pt>
                <c:pt idx="8">
                  <c:v>Dec</c:v>
                </c:pt>
                <c:pt idx="9">
                  <c:v>Jan</c:v>
                </c:pt>
                <c:pt idx="10">
                  <c:v>Feb</c:v>
                </c:pt>
                <c:pt idx="11">
                  <c:v>Mar</c:v>
                </c:pt>
              </c:strCache>
            </c:strRef>
          </c:cat>
          <c:val>
            <c:numRef>
              <c:f>Raw!$BN$7:$BN$18</c:f>
              <c:numCache>
                <c:formatCode>#,##0</c:formatCode>
                <c:ptCount val="12"/>
                <c:pt idx="0">
                  <c:v>45968.033333333333</c:v>
                </c:pt>
                <c:pt idx="1">
                  <c:v>42161.193548387098</c:v>
                </c:pt>
                <c:pt idx="2">
                  <c:v>38835.800000000003</c:v>
                </c:pt>
                <c:pt idx="3">
                  <c:v>40699.903225806454</c:v>
                </c:pt>
                <c:pt idx="4">
                  <c:v>37615.096774193546</c:v>
                </c:pt>
                <c:pt idx="5">
                  <c:v>38877.4</c:v>
                </c:pt>
                <c:pt idx="6">
                  <c:v>40629.225806451614</c:v>
                </c:pt>
                <c:pt idx="7">
                  <c:v>40189</c:v>
                </c:pt>
                <c:pt idx="8">
                  <c:v>54072.709677419356</c:v>
                </c:pt>
                <c:pt idx="9">
                  <c:v>47785.225806451614</c:v>
                </c:pt>
                <c:pt idx="10">
                  <c:v>47566.892857142855</c:v>
                </c:pt>
                <c:pt idx="11">
                  <c:v>50459.225806451614</c:v>
                </c:pt>
              </c:numCache>
            </c:numRef>
          </c:val>
          <c:smooth val="0"/>
          <c:extLst>
            <c:ext xmlns:c16="http://schemas.microsoft.com/office/drawing/2014/chart" uri="{C3380CC4-5D6E-409C-BE32-E72D297353CC}">
              <c16:uniqueId val="{00000002-077C-7946-B74C-5D36558FDFE7}"/>
            </c:ext>
          </c:extLst>
        </c:ser>
        <c:ser>
          <c:idx val="4"/>
          <c:order val="3"/>
          <c:tx>
            <c:strRef>
              <c:f>Raw!$BO$6</c:f>
              <c:strCache>
                <c:ptCount val="1"/>
                <c:pt idx="0">
                  <c:v>2018-19</c:v>
                </c:pt>
              </c:strCache>
            </c:strRef>
          </c:tx>
          <c:spPr>
            <a:ln w="19050">
              <a:solidFill>
                <a:schemeClr val="accent1">
                  <a:lumMod val="75000"/>
                </a:schemeClr>
              </a:solidFill>
            </a:ln>
          </c:spPr>
          <c:marker>
            <c:symbol val="none"/>
          </c:marker>
          <c:cat>
            <c:strRef>
              <c:f>Raw!$BG$7:$BG$18</c:f>
              <c:strCache>
                <c:ptCount val="12"/>
                <c:pt idx="0">
                  <c:v>Apr</c:v>
                </c:pt>
                <c:pt idx="1">
                  <c:v>May</c:v>
                </c:pt>
                <c:pt idx="2">
                  <c:v>Jun</c:v>
                </c:pt>
                <c:pt idx="3">
                  <c:v>Jul</c:v>
                </c:pt>
                <c:pt idx="4">
                  <c:v>Aug</c:v>
                </c:pt>
                <c:pt idx="5">
                  <c:v>Sep</c:v>
                </c:pt>
                <c:pt idx="6">
                  <c:v>Oct</c:v>
                </c:pt>
                <c:pt idx="7">
                  <c:v>Nov</c:v>
                </c:pt>
                <c:pt idx="8">
                  <c:v>Dec</c:v>
                </c:pt>
                <c:pt idx="9">
                  <c:v>Jan</c:v>
                </c:pt>
                <c:pt idx="10">
                  <c:v>Feb</c:v>
                </c:pt>
                <c:pt idx="11">
                  <c:v>Mar</c:v>
                </c:pt>
              </c:strCache>
            </c:strRef>
          </c:cat>
          <c:val>
            <c:numRef>
              <c:f>Raw!$BO$7:$BO$18</c:f>
              <c:numCache>
                <c:formatCode>#,##0</c:formatCode>
                <c:ptCount val="12"/>
                <c:pt idx="0">
                  <c:v>46047.133333333331</c:v>
                </c:pt>
                <c:pt idx="1">
                  <c:v>45701.806451612902</c:v>
                </c:pt>
                <c:pt idx="2">
                  <c:v>43502.2</c:v>
                </c:pt>
                <c:pt idx="3">
                  <c:v>44015.419354838712</c:v>
                </c:pt>
                <c:pt idx="4">
                  <c:v>41225.967741935485</c:v>
                </c:pt>
                <c:pt idx="5">
                  <c:v>42321.23333333333</c:v>
                </c:pt>
                <c:pt idx="6">
                  <c:v>43165.903225806454</c:v>
                </c:pt>
                <c:pt idx="7">
                  <c:v>46676.033333333333</c:v>
                </c:pt>
                <c:pt idx="8">
                  <c:v>53347</c:v>
                </c:pt>
                <c:pt idx="9">
                  <c:v>49519</c:v>
                </c:pt>
                <c:pt idx="10">
                  <c:v>50279.75</c:v>
                </c:pt>
                <c:pt idx="11">
                  <c:v>46681.483870967742</c:v>
                </c:pt>
              </c:numCache>
            </c:numRef>
          </c:val>
          <c:smooth val="0"/>
          <c:extLst>
            <c:ext xmlns:c16="http://schemas.microsoft.com/office/drawing/2014/chart" uri="{C3380CC4-5D6E-409C-BE32-E72D297353CC}">
              <c16:uniqueId val="{00000003-077C-7946-B74C-5D36558FDFE7}"/>
            </c:ext>
          </c:extLst>
        </c:ser>
        <c:ser>
          <c:idx val="5"/>
          <c:order val="4"/>
          <c:tx>
            <c:strRef>
              <c:f>Raw!$BP$6</c:f>
              <c:strCache>
                <c:ptCount val="1"/>
                <c:pt idx="0">
                  <c:v>2019-20</c:v>
                </c:pt>
              </c:strCache>
            </c:strRef>
          </c:tx>
          <c:spPr>
            <a:ln w="31750">
              <a:solidFill>
                <a:schemeClr val="accent1">
                  <a:lumMod val="75000"/>
                </a:schemeClr>
              </a:solidFill>
            </a:ln>
          </c:spPr>
          <c:marker>
            <c:symbol val="none"/>
          </c:marker>
          <c:cat>
            <c:strRef>
              <c:f>Raw!$BG$7:$BG$18</c:f>
              <c:strCache>
                <c:ptCount val="12"/>
                <c:pt idx="0">
                  <c:v>Apr</c:v>
                </c:pt>
                <c:pt idx="1">
                  <c:v>May</c:v>
                </c:pt>
                <c:pt idx="2">
                  <c:v>Jun</c:v>
                </c:pt>
                <c:pt idx="3">
                  <c:v>Jul</c:v>
                </c:pt>
                <c:pt idx="4">
                  <c:v>Aug</c:v>
                </c:pt>
                <c:pt idx="5">
                  <c:v>Sep</c:v>
                </c:pt>
                <c:pt idx="6">
                  <c:v>Oct</c:v>
                </c:pt>
                <c:pt idx="7">
                  <c:v>Nov</c:v>
                </c:pt>
                <c:pt idx="8">
                  <c:v>Dec</c:v>
                </c:pt>
                <c:pt idx="9">
                  <c:v>Jan</c:v>
                </c:pt>
                <c:pt idx="10">
                  <c:v>Feb</c:v>
                </c:pt>
                <c:pt idx="11">
                  <c:v>Mar</c:v>
                </c:pt>
              </c:strCache>
            </c:strRef>
          </c:cat>
          <c:val>
            <c:numRef>
              <c:f>Raw!$BP$7:$BP$18</c:f>
              <c:numCache>
                <c:formatCode>#,##0</c:formatCode>
                <c:ptCount val="12"/>
                <c:pt idx="0">
                  <c:v>48414.8</c:v>
                </c:pt>
                <c:pt idx="1">
                  <c:v>46850.677419354841</c:v>
                </c:pt>
                <c:pt idx="2">
                  <c:v>45654.6</c:v>
                </c:pt>
                <c:pt idx="3">
                  <c:v>45978.06451612903</c:v>
                </c:pt>
                <c:pt idx="4">
                  <c:v>45567.741935483871</c:v>
                </c:pt>
                <c:pt idx="5">
                  <c:v>43844.800000000003</c:v>
                </c:pt>
                <c:pt idx="6">
                  <c:v>45303.193548387098</c:v>
                </c:pt>
                <c:pt idx="7">
                  <c:v>52937.9</c:v>
                </c:pt>
                <c:pt idx="8">
                  <c:v>59509.806451612902</c:v>
                </c:pt>
                <c:pt idx="9">
                  <c:v>48494.129032258068</c:v>
                </c:pt>
                <c:pt idx="10">
                  <c:v>56042.758620689652</c:v>
                </c:pt>
                <c:pt idx="11">
                  <c:v>95837.548387096773</c:v>
                </c:pt>
              </c:numCache>
            </c:numRef>
          </c:val>
          <c:smooth val="0"/>
          <c:extLst>
            <c:ext xmlns:c16="http://schemas.microsoft.com/office/drawing/2014/chart" uri="{C3380CC4-5D6E-409C-BE32-E72D297353CC}">
              <c16:uniqueId val="{00000004-077C-7946-B74C-5D36558FDFE7}"/>
            </c:ext>
          </c:extLst>
        </c:ser>
        <c:ser>
          <c:idx val="0"/>
          <c:order val="5"/>
          <c:tx>
            <c:strRef>
              <c:f>Raw!$BQ$6</c:f>
              <c:strCache>
                <c:ptCount val="1"/>
                <c:pt idx="0">
                  <c:v>2020-21</c:v>
                </c:pt>
              </c:strCache>
            </c:strRef>
          </c:tx>
          <c:spPr>
            <a:ln w="38100">
              <a:solidFill>
                <a:schemeClr val="tx2">
                  <a:lumMod val="50000"/>
                </a:schemeClr>
              </a:solidFill>
            </a:ln>
          </c:spPr>
          <c:marker>
            <c:spPr>
              <a:ln>
                <a:solidFill>
                  <a:schemeClr val="accent1">
                    <a:lumMod val="50000"/>
                  </a:schemeClr>
                </a:solidFill>
              </a:ln>
            </c:spPr>
          </c:marker>
          <c:cat>
            <c:strRef>
              <c:f>Raw!$BG$7:$BG$18</c:f>
              <c:strCache>
                <c:ptCount val="12"/>
                <c:pt idx="0">
                  <c:v>Apr</c:v>
                </c:pt>
                <c:pt idx="1">
                  <c:v>May</c:v>
                </c:pt>
                <c:pt idx="2">
                  <c:v>Jun</c:v>
                </c:pt>
                <c:pt idx="3">
                  <c:v>Jul</c:v>
                </c:pt>
                <c:pt idx="4">
                  <c:v>Aug</c:v>
                </c:pt>
                <c:pt idx="5">
                  <c:v>Sep</c:v>
                </c:pt>
                <c:pt idx="6">
                  <c:v>Oct</c:v>
                </c:pt>
                <c:pt idx="7">
                  <c:v>Nov</c:v>
                </c:pt>
                <c:pt idx="8">
                  <c:v>Dec</c:v>
                </c:pt>
                <c:pt idx="9">
                  <c:v>Jan</c:v>
                </c:pt>
                <c:pt idx="10">
                  <c:v>Feb</c:v>
                </c:pt>
                <c:pt idx="11">
                  <c:v>Mar</c:v>
                </c:pt>
              </c:strCache>
            </c:strRef>
          </c:cat>
          <c:val>
            <c:numRef>
              <c:f>Raw!$BQ$7:$BQ$18</c:f>
              <c:numCache>
                <c:formatCode>#,##0</c:formatCode>
                <c:ptCount val="12"/>
                <c:pt idx="0">
                  <c:v>55310.433333333334</c:v>
                </c:pt>
                <c:pt idx="1">
                  <c:v>51125.483870967742</c:v>
                </c:pt>
                <c:pt idx="2">
                  <c:v>47164.4</c:v>
                </c:pt>
                <c:pt idx="3">
                  <c:v>47421.93548387097</c:v>
                </c:pt>
                <c:pt idx="4">
                  <c:v>54075.096774193546</c:v>
                </c:pt>
                <c:pt idx="5">
                  <c:v>60002.8</c:v>
                </c:pt>
                <c:pt idx="6">
                  <c:v>53719.645161290326</c:v>
                </c:pt>
                <c:pt idx="7">
                  <c:v>53399.23333333333</c:v>
                </c:pt>
                <c:pt idx="8">
                  <c:v>56620.387096774197</c:v>
                </c:pt>
                <c:pt idx="9">
                  <c:v>51414.806451612902</c:v>
                </c:pt>
                <c:pt idx="10">
                  <c:v>47630.535714285717</c:v>
                </c:pt>
                <c:pt idx="11">
                  <c:v>54157.419354838712</c:v>
                </c:pt>
              </c:numCache>
            </c:numRef>
          </c:val>
          <c:smooth val="0"/>
          <c:extLst>
            <c:ext xmlns:c16="http://schemas.microsoft.com/office/drawing/2014/chart" uri="{C3380CC4-5D6E-409C-BE32-E72D297353CC}">
              <c16:uniqueId val="{00000005-077C-7946-B74C-5D36558FDFE7}"/>
            </c:ext>
          </c:extLst>
        </c:ser>
        <c:dLbls>
          <c:showLegendKey val="0"/>
          <c:showVal val="0"/>
          <c:showCatName val="0"/>
          <c:showSerName val="0"/>
          <c:showPercent val="0"/>
          <c:showBubbleSize val="0"/>
        </c:dLbls>
        <c:smooth val="0"/>
        <c:axId val="93095808"/>
        <c:axId val="93097344"/>
      </c:lineChart>
      <c:catAx>
        <c:axId val="93095808"/>
        <c:scaling>
          <c:orientation val="minMax"/>
        </c:scaling>
        <c:delete val="0"/>
        <c:axPos val="b"/>
        <c:numFmt formatCode="General" sourceLinked="1"/>
        <c:majorTickMark val="out"/>
        <c:minorTickMark val="none"/>
        <c:tickLblPos val="nextTo"/>
        <c:txPr>
          <a:bodyPr rot="0" vert="horz"/>
          <a:lstStyle/>
          <a:p>
            <a:pPr>
              <a:defRPr/>
            </a:pPr>
            <a:endParaRPr lang="en-US"/>
          </a:p>
        </c:txPr>
        <c:crossAx val="93097344"/>
        <c:crosses val="autoZero"/>
        <c:auto val="1"/>
        <c:lblAlgn val="ctr"/>
        <c:lblOffset val="100"/>
        <c:noMultiLvlLbl val="0"/>
      </c:catAx>
      <c:valAx>
        <c:axId val="93097344"/>
        <c:scaling>
          <c:orientation val="minMax"/>
        </c:scaling>
        <c:delete val="0"/>
        <c:axPos val="l"/>
        <c:majorGridlines>
          <c:spPr>
            <a:ln>
              <a:solidFill>
                <a:schemeClr val="bg1">
                  <a:lumMod val="95000"/>
                </a:schemeClr>
              </a:solidFill>
            </a:ln>
          </c:spPr>
        </c:majorGridlines>
        <c:numFmt formatCode="#,##0" sourceLinked="0"/>
        <c:majorTickMark val="out"/>
        <c:minorTickMark val="none"/>
        <c:tickLblPos val="nextTo"/>
        <c:txPr>
          <a:bodyPr rot="0" vert="horz"/>
          <a:lstStyle/>
          <a:p>
            <a:pPr>
              <a:defRPr/>
            </a:pPr>
            <a:endParaRPr lang="en-US"/>
          </a:p>
        </c:txPr>
        <c:crossAx val="93095808"/>
        <c:crosses val="autoZero"/>
        <c:crossBetween val="between"/>
      </c:valAx>
    </c:plotArea>
    <c:legend>
      <c:legendPos val="b"/>
      <c:layout>
        <c:manualLayout>
          <c:xMode val="edge"/>
          <c:yMode val="edge"/>
          <c:x val="9.9953703703703697E-2"/>
          <c:y val="0.86440525170995042"/>
          <c:w val="0.86451134259259266"/>
          <c:h val="0.13559474829004953"/>
        </c:manualLayout>
      </c:layout>
      <c:overlay val="0"/>
      <c:txPr>
        <a:bodyPr/>
        <a:lstStyle/>
        <a:p>
          <a:pPr>
            <a:defRPr sz="1600"/>
          </a:pPr>
          <a:endParaRPr lang="en-US"/>
        </a:p>
      </c:txPr>
    </c:legend>
    <c:plotVisOnly val="1"/>
    <c:dispBlanksAs val="gap"/>
    <c:showDLblsOverMax val="0"/>
  </c:chart>
  <c:txPr>
    <a:bodyPr/>
    <a:lstStyle/>
    <a:p>
      <a:pPr>
        <a:defRPr sz="1000">
          <a:latin typeface="Arial" panose="020B0604020202020204" pitchFamily="34" charset="0"/>
          <a:cs typeface="Arial" panose="020B0604020202020204" pitchFamily="34" charset="0"/>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r>
              <a:rPr lang="en-US" sz="1600" b="1" dirty="0"/>
              <a:t>Call audit outcomes</a:t>
            </a:r>
            <a:r>
              <a:rPr lang="en-US" sz="1600" b="1" baseline="0" dirty="0"/>
              <a:t> (3287 calls)</a:t>
            </a:r>
            <a:endParaRPr lang="en-US" sz="1600" b="1" dirty="0"/>
          </a:p>
        </c:rich>
      </c:tx>
      <c:layout>
        <c:manualLayout>
          <c:xMode val="edge"/>
          <c:yMode val="edge"/>
          <c:x val="0.31637544285710634"/>
          <c:y val="0.91733543307086618"/>
        </c:manualLayout>
      </c:layout>
      <c:overlay val="0"/>
      <c:spPr>
        <a:noFill/>
        <a:ln>
          <a:noFill/>
        </a:ln>
        <a:effectLst/>
      </c:spPr>
      <c:txPr>
        <a:bodyPr rot="0" spcFirstLastPara="1" vertOverflow="ellipsis" vert="horz" wrap="square" anchor="ctr" anchorCtr="1"/>
        <a:lstStyle/>
        <a:p>
          <a:pPr>
            <a:defRPr sz="1862"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30360602334486703"/>
          <c:y val="7.7260094488188977E-2"/>
          <c:w val="0.39044042413848179"/>
          <c:h val="0.8463186141732284"/>
        </c:manualLayout>
      </c:layout>
      <c:pieChart>
        <c:varyColors val="1"/>
        <c:ser>
          <c:idx val="0"/>
          <c:order val="0"/>
          <c:tx>
            <c:strRef>
              <c:f>Sheet1!$B$1</c:f>
              <c:strCache>
                <c:ptCount val="1"/>
                <c:pt idx="0">
                  <c:v>Numbers of calls</c:v>
                </c:pt>
              </c:strCache>
            </c:strRef>
          </c:tx>
          <c:explosion val="17"/>
          <c:dPt>
            <c:idx val="0"/>
            <c:bubble3D val="0"/>
            <c:spPr>
              <a:solidFill>
                <a:srgbClr val="0070C0"/>
              </a:solidFill>
              <a:ln w="19050">
                <a:solidFill>
                  <a:schemeClr val="lt1"/>
                </a:solidFill>
              </a:ln>
              <a:effectLst/>
            </c:spPr>
            <c:extLst>
              <c:ext xmlns:c16="http://schemas.microsoft.com/office/drawing/2014/chart" uri="{C3380CC4-5D6E-409C-BE32-E72D297353CC}">
                <c16:uniqueId val="{00000001-3038-4A4D-ABFD-1F7307F32751}"/>
              </c:ext>
            </c:extLst>
          </c:dPt>
          <c:dPt>
            <c:idx val="1"/>
            <c:bubble3D val="0"/>
            <c:spPr>
              <a:solidFill>
                <a:srgbClr val="FFC000"/>
              </a:solidFill>
              <a:ln w="19050">
                <a:solidFill>
                  <a:schemeClr val="lt1"/>
                </a:solidFill>
              </a:ln>
              <a:effectLst/>
            </c:spPr>
            <c:extLst>
              <c:ext xmlns:c16="http://schemas.microsoft.com/office/drawing/2014/chart" uri="{C3380CC4-5D6E-409C-BE32-E72D297353CC}">
                <c16:uniqueId val="{00000003-3038-4A4D-ABFD-1F7307F32751}"/>
              </c:ext>
            </c:extLst>
          </c:dPt>
          <c:dPt>
            <c:idx val="2"/>
            <c:bubble3D val="0"/>
            <c:spPr>
              <a:solidFill>
                <a:srgbClr val="00B050"/>
              </a:solidFill>
              <a:ln w="19050">
                <a:solidFill>
                  <a:schemeClr val="lt1"/>
                </a:solidFill>
              </a:ln>
              <a:effectLst/>
            </c:spPr>
            <c:extLst>
              <c:ext xmlns:c16="http://schemas.microsoft.com/office/drawing/2014/chart" uri="{C3380CC4-5D6E-409C-BE32-E72D297353CC}">
                <c16:uniqueId val="{00000005-3038-4A4D-ABFD-1F7307F32751}"/>
              </c:ext>
            </c:extLst>
          </c:dPt>
          <c:dLbls>
            <c:dLbl>
              <c:idx val="1"/>
              <c:layout>
                <c:manualLayout>
                  <c:x val="-0.10564068230353035"/>
                  <c:y val="5.7219257185099161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3038-4A4D-ABFD-1F7307F32751}"/>
                </c:ext>
              </c:extLst>
            </c:dLbl>
            <c:dLbl>
              <c:idx val="2"/>
              <c:layout>
                <c:manualLayout>
                  <c:x val="0.15073716116310995"/>
                  <c:y val="-8.9020102800896686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3038-4A4D-ABFD-1F7307F32751}"/>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Change of Practice </c:v>
                </c:pt>
                <c:pt idx="1">
                  <c:v>Reflect on Practice</c:v>
                </c:pt>
                <c:pt idx="2">
                  <c:v>Maintain practice</c:v>
                </c:pt>
              </c:strCache>
            </c:strRef>
          </c:cat>
          <c:val>
            <c:numRef>
              <c:f>Sheet1!$B$2:$B$4</c:f>
              <c:numCache>
                <c:formatCode>General</c:formatCode>
                <c:ptCount val="3"/>
                <c:pt idx="0">
                  <c:v>169</c:v>
                </c:pt>
                <c:pt idx="1">
                  <c:v>842</c:v>
                </c:pt>
                <c:pt idx="2">
                  <c:v>2276</c:v>
                </c:pt>
              </c:numCache>
            </c:numRef>
          </c:val>
          <c:extLst>
            <c:ext xmlns:c16="http://schemas.microsoft.com/office/drawing/2014/chart" uri="{C3380CC4-5D6E-409C-BE32-E72D297353CC}">
              <c16:uniqueId val="{00000006-3038-4A4D-ABFD-1F7307F32751}"/>
            </c:ext>
          </c:extLst>
        </c:ser>
        <c:dLbls>
          <c:showLegendKey val="0"/>
          <c:showVal val="0"/>
          <c:showCatName val="0"/>
          <c:showSerName val="0"/>
          <c:showPercent val="1"/>
          <c:showBubbleSize val="0"/>
          <c:showLeaderLines val="1"/>
        </c:dLbls>
        <c:firstSliceAng val="0"/>
      </c:pieChart>
      <c:spPr>
        <a:noFill/>
        <a:ln>
          <a:noFill/>
        </a:ln>
        <a:effectLst/>
      </c:spPr>
    </c:plotArea>
    <c:legend>
      <c:legendPos val="t"/>
      <c:layout>
        <c:manualLayout>
          <c:xMode val="edge"/>
          <c:yMode val="edge"/>
          <c:x val="0.73879484092442704"/>
          <c:y val="0.26852982737891778"/>
          <c:w val="0.25855366792619799"/>
          <c:h val="0.53191245786388419"/>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2757162924628716"/>
          <c:y val="2.4683175834972829E-2"/>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Change of practice due to audit </c:v>
                </c:pt>
              </c:strCache>
            </c:strRef>
          </c:tx>
          <c:spPr>
            <a:solidFill>
              <a:srgbClr val="00B050"/>
            </a:solidFill>
          </c:spPr>
          <c:dPt>
            <c:idx val="0"/>
            <c:bubble3D val="0"/>
            <c:spPr>
              <a:solidFill>
                <a:srgbClr val="00B050"/>
              </a:solidFill>
              <a:ln w="19050">
                <a:solidFill>
                  <a:schemeClr val="lt1"/>
                </a:solidFill>
              </a:ln>
              <a:effectLst/>
            </c:spPr>
            <c:extLst>
              <c:ext xmlns:c16="http://schemas.microsoft.com/office/drawing/2014/chart" uri="{C3380CC4-5D6E-409C-BE32-E72D297353CC}">
                <c16:uniqueId val="{00000001-C228-4FD5-85AF-A3E02443B520}"/>
              </c:ext>
            </c:extLst>
          </c:dPt>
          <c:dPt>
            <c:idx val="1"/>
            <c:bubble3D val="0"/>
            <c:spPr>
              <a:solidFill>
                <a:srgbClr val="7030A0"/>
              </a:solidFill>
              <a:ln w="19050">
                <a:solidFill>
                  <a:schemeClr val="lt1"/>
                </a:solidFill>
              </a:ln>
              <a:effectLst/>
            </c:spPr>
            <c:extLst>
              <c:ext xmlns:c16="http://schemas.microsoft.com/office/drawing/2014/chart" uri="{C3380CC4-5D6E-409C-BE32-E72D297353CC}">
                <c16:uniqueId val="{00000003-C228-4FD5-85AF-A3E02443B520}"/>
              </c:ext>
            </c:extLst>
          </c:dPt>
          <c:dLbls>
            <c:delete val="1"/>
          </c:dLbls>
          <c:cat>
            <c:strRef>
              <c:f>Sheet1!$A$2:$A$3</c:f>
              <c:strCache>
                <c:ptCount val="2"/>
                <c:pt idx="0">
                  <c:v>yes- 87.5%</c:v>
                </c:pt>
                <c:pt idx="1">
                  <c:v>no-12.5%</c:v>
                </c:pt>
              </c:strCache>
            </c:strRef>
          </c:cat>
          <c:val>
            <c:numRef>
              <c:f>Sheet1!$B$2:$B$3</c:f>
              <c:numCache>
                <c:formatCode>General</c:formatCode>
                <c:ptCount val="2"/>
                <c:pt idx="0">
                  <c:v>119</c:v>
                </c:pt>
                <c:pt idx="1">
                  <c:v>17</c:v>
                </c:pt>
              </c:numCache>
            </c:numRef>
          </c:val>
          <c:extLst>
            <c:ext xmlns:c16="http://schemas.microsoft.com/office/drawing/2014/chart" uri="{C3380CC4-5D6E-409C-BE32-E72D297353CC}">
              <c16:uniqueId val="{00000000-D5A7-48BE-9B09-A2296D54882C}"/>
            </c:ext>
          </c:extLst>
        </c:ser>
        <c:dLbls>
          <c:showLegendKey val="0"/>
          <c:showVal val="0"/>
          <c:showCatName val="0"/>
          <c:showSerName val="0"/>
          <c:showPercent val="1"/>
          <c:showBubbleSize val="0"/>
          <c:showLeaderLines val="1"/>
        </c:dLbls>
        <c:firstSliceAng val="0"/>
      </c:pieChart>
      <c:spPr>
        <a:noFill/>
        <a:ln>
          <a:noFill/>
        </a:ln>
        <a:effectLst/>
      </c:spPr>
    </c:plotArea>
    <c:legend>
      <c:legendPos val="t"/>
      <c:layout>
        <c:manualLayout>
          <c:xMode val="edge"/>
          <c:yMode val="edge"/>
          <c:x val="1.7587623078993947E-2"/>
          <c:y val="0.22638728706425451"/>
          <c:w val="0.16880932926135295"/>
          <c:h val="0.2546502102603348"/>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Sheet1!$A$3</c:f>
              <c:strCache>
                <c:ptCount val="1"/>
                <c:pt idx="0">
                  <c:v>Strongly Agree</c:v>
                </c:pt>
              </c:strCache>
            </c:strRef>
          </c:tx>
          <c:spPr>
            <a:solidFill>
              <a:schemeClr val="accent6">
                <a:lumMod val="50000"/>
              </a:schemeClr>
            </a:solidFill>
            <a:ln>
              <a:noFill/>
            </a:ln>
            <a:effectLst/>
          </c:spPr>
          <c:invertIfNegative val="0"/>
          <c:cat>
            <c:strRef>
              <c:f>Sheet1!$B$2:$F$2</c:f>
              <c:strCache>
                <c:ptCount val="5"/>
                <c:pt idx="0">
                  <c:v>Supportive </c:v>
                </c:pt>
                <c:pt idx="1">
                  <c:v>Educational</c:v>
                </c:pt>
                <c:pt idx="2">
                  <c:v>Useful for my CPD</c:v>
                </c:pt>
                <c:pt idx="3">
                  <c:v>Useful for my appraisal</c:v>
                </c:pt>
                <c:pt idx="4">
                  <c:v>Reassuring</c:v>
                </c:pt>
              </c:strCache>
            </c:strRef>
          </c:cat>
          <c:val>
            <c:numRef>
              <c:f>Sheet1!$B$3:$F$3</c:f>
              <c:numCache>
                <c:formatCode>General</c:formatCode>
                <c:ptCount val="5"/>
                <c:pt idx="0">
                  <c:v>43</c:v>
                </c:pt>
                <c:pt idx="1">
                  <c:v>27</c:v>
                </c:pt>
                <c:pt idx="2">
                  <c:v>26</c:v>
                </c:pt>
                <c:pt idx="3">
                  <c:v>31</c:v>
                </c:pt>
                <c:pt idx="4">
                  <c:v>34</c:v>
                </c:pt>
              </c:numCache>
            </c:numRef>
          </c:val>
          <c:extLst>
            <c:ext xmlns:c16="http://schemas.microsoft.com/office/drawing/2014/chart" uri="{C3380CC4-5D6E-409C-BE32-E72D297353CC}">
              <c16:uniqueId val="{00000000-801C-3541-BF48-8568980DAEED}"/>
            </c:ext>
          </c:extLst>
        </c:ser>
        <c:ser>
          <c:idx val="1"/>
          <c:order val="1"/>
          <c:tx>
            <c:strRef>
              <c:f>Sheet1!$A$4</c:f>
              <c:strCache>
                <c:ptCount val="1"/>
                <c:pt idx="0">
                  <c:v>Agree</c:v>
                </c:pt>
              </c:strCache>
            </c:strRef>
          </c:tx>
          <c:spPr>
            <a:solidFill>
              <a:schemeClr val="accent6">
                <a:lumMod val="75000"/>
              </a:schemeClr>
            </a:solidFill>
            <a:ln>
              <a:noFill/>
            </a:ln>
            <a:effectLst/>
          </c:spPr>
          <c:invertIfNegative val="0"/>
          <c:cat>
            <c:strRef>
              <c:f>Sheet1!$B$2:$F$2</c:f>
              <c:strCache>
                <c:ptCount val="5"/>
                <c:pt idx="0">
                  <c:v>Supportive </c:v>
                </c:pt>
                <c:pt idx="1">
                  <c:v>Educational</c:v>
                </c:pt>
                <c:pt idx="2">
                  <c:v>Useful for my CPD</c:v>
                </c:pt>
                <c:pt idx="3">
                  <c:v>Useful for my appraisal</c:v>
                </c:pt>
                <c:pt idx="4">
                  <c:v>Reassuring</c:v>
                </c:pt>
              </c:strCache>
            </c:strRef>
          </c:cat>
          <c:val>
            <c:numRef>
              <c:f>Sheet1!$B$4:$F$4</c:f>
              <c:numCache>
                <c:formatCode>General</c:formatCode>
                <c:ptCount val="5"/>
                <c:pt idx="0">
                  <c:v>61</c:v>
                </c:pt>
                <c:pt idx="1">
                  <c:v>55</c:v>
                </c:pt>
                <c:pt idx="2">
                  <c:v>52</c:v>
                </c:pt>
                <c:pt idx="3">
                  <c:v>51</c:v>
                </c:pt>
                <c:pt idx="4">
                  <c:v>71</c:v>
                </c:pt>
              </c:numCache>
            </c:numRef>
          </c:val>
          <c:extLst>
            <c:ext xmlns:c16="http://schemas.microsoft.com/office/drawing/2014/chart" uri="{C3380CC4-5D6E-409C-BE32-E72D297353CC}">
              <c16:uniqueId val="{00000001-801C-3541-BF48-8568980DAEED}"/>
            </c:ext>
          </c:extLst>
        </c:ser>
        <c:ser>
          <c:idx val="2"/>
          <c:order val="2"/>
          <c:tx>
            <c:strRef>
              <c:f>Sheet1!$A$5</c:f>
              <c:strCache>
                <c:ptCount val="1"/>
                <c:pt idx="0">
                  <c:v>Slightly Agree</c:v>
                </c:pt>
              </c:strCache>
            </c:strRef>
          </c:tx>
          <c:spPr>
            <a:solidFill>
              <a:schemeClr val="accent6">
                <a:lumMod val="60000"/>
                <a:lumOff val="40000"/>
              </a:schemeClr>
            </a:solidFill>
            <a:ln>
              <a:noFill/>
            </a:ln>
            <a:effectLst/>
          </c:spPr>
          <c:invertIfNegative val="0"/>
          <c:cat>
            <c:strRef>
              <c:f>Sheet1!$B$2:$F$2</c:f>
              <c:strCache>
                <c:ptCount val="5"/>
                <c:pt idx="0">
                  <c:v>Supportive </c:v>
                </c:pt>
                <c:pt idx="1">
                  <c:v>Educational</c:v>
                </c:pt>
                <c:pt idx="2">
                  <c:v>Useful for my CPD</c:v>
                </c:pt>
                <c:pt idx="3">
                  <c:v>Useful for my appraisal</c:v>
                </c:pt>
                <c:pt idx="4">
                  <c:v>Reassuring</c:v>
                </c:pt>
              </c:strCache>
            </c:strRef>
          </c:cat>
          <c:val>
            <c:numRef>
              <c:f>Sheet1!$B$5:$F$5</c:f>
              <c:numCache>
                <c:formatCode>General</c:formatCode>
                <c:ptCount val="5"/>
                <c:pt idx="0">
                  <c:v>16</c:v>
                </c:pt>
                <c:pt idx="1">
                  <c:v>34</c:v>
                </c:pt>
                <c:pt idx="2">
                  <c:v>18</c:v>
                </c:pt>
                <c:pt idx="3">
                  <c:v>15</c:v>
                </c:pt>
                <c:pt idx="4">
                  <c:v>15</c:v>
                </c:pt>
              </c:numCache>
            </c:numRef>
          </c:val>
          <c:extLst>
            <c:ext xmlns:c16="http://schemas.microsoft.com/office/drawing/2014/chart" uri="{C3380CC4-5D6E-409C-BE32-E72D297353CC}">
              <c16:uniqueId val="{00000002-801C-3541-BF48-8568980DAEED}"/>
            </c:ext>
          </c:extLst>
        </c:ser>
        <c:ser>
          <c:idx val="3"/>
          <c:order val="3"/>
          <c:tx>
            <c:strRef>
              <c:f>Sheet1!$A$6</c:f>
              <c:strCache>
                <c:ptCount val="1"/>
                <c:pt idx="0">
                  <c:v>Slightly disagree</c:v>
                </c:pt>
              </c:strCache>
            </c:strRef>
          </c:tx>
          <c:spPr>
            <a:solidFill>
              <a:srgbClr val="FFC000"/>
            </a:solidFill>
            <a:ln>
              <a:noFill/>
            </a:ln>
            <a:effectLst/>
          </c:spPr>
          <c:invertIfNegative val="0"/>
          <c:cat>
            <c:strRef>
              <c:f>Sheet1!$B$2:$F$2</c:f>
              <c:strCache>
                <c:ptCount val="5"/>
                <c:pt idx="0">
                  <c:v>Supportive </c:v>
                </c:pt>
                <c:pt idx="1">
                  <c:v>Educational</c:v>
                </c:pt>
                <c:pt idx="2">
                  <c:v>Useful for my CPD</c:v>
                </c:pt>
                <c:pt idx="3">
                  <c:v>Useful for my appraisal</c:v>
                </c:pt>
                <c:pt idx="4">
                  <c:v>Reassuring</c:v>
                </c:pt>
              </c:strCache>
            </c:strRef>
          </c:cat>
          <c:val>
            <c:numRef>
              <c:f>Sheet1!$B$6:$F$6</c:f>
              <c:numCache>
                <c:formatCode>General</c:formatCode>
                <c:ptCount val="5"/>
                <c:pt idx="0">
                  <c:v>4</c:v>
                </c:pt>
                <c:pt idx="1">
                  <c:v>2</c:v>
                </c:pt>
                <c:pt idx="2">
                  <c:v>1</c:v>
                </c:pt>
                <c:pt idx="3">
                  <c:v>1</c:v>
                </c:pt>
                <c:pt idx="4">
                  <c:v>3</c:v>
                </c:pt>
              </c:numCache>
            </c:numRef>
          </c:val>
          <c:extLst>
            <c:ext xmlns:c16="http://schemas.microsoft.com/office/drawing/2014/chart" uri="{C3380CC4-5D6E-409C-BE32-E72D297353CC}">
              <c16:uniqueId val="{00000003-801C-3541-BF48-8568980DAEED}"/>
            </c:ext>
          </c:extLst>
        </c:ser>
        <c:ser>
          <c:idx val="4"/>
          <c:order val="4"/>
          <c:tx>
            <c:strRef>
              <c:f>Sheet1!$A$7</c:f>
              <c:strCache>
                <c:ptCount val="1"/>
                <c:pt idx="0">
                  <c:v>Disagree</c:v>
                </c:pt>
              </c:strCache>
            </c:strRef>
          </c:tx>
          <c:spPr>
            <a:solidFill>
              <a:srgbClr val="FF8108"/>
            </a:solidFill>
            <a:ln>
              <a:noFill/>
            </a:ln>
            <a:effectLst/>
          </c:spPr>
          <c:invertIfNegative val="0"/>
          <c:cat>
            <c:strRef>
              <c:f>Sheet1!$B$2:$F$2</c:f>
              <c:strCache>
                <c:ptCount val="5"/>
                <c:pt idx="0">
                  <c:v>Supportive </c:v>
                </c:pt>
                <c:pt idx="1">
                  <c:v>Educational</c:v>
                </c:pt>
                <c:pt idx="2">
                  <c:v>Useful for my CPD</c:v>
                </c:pt>
                <c:pt idx="3">
                  <c:v>Useful for my appraisal</c:v>
                </c:pt>
                <c:pt idx="4">
                  <c:v>Reassuring</c:v>
                </c:pt>
              </c:strCache>
            </c:strRef>
          </c:cat>
          <c:val>
            <c:numRef>
              <c:f>Sheet1!$B$7:$F$7</c:f>
              <c:numCache>
                <c:formatCode>General</c:formatCode>
                <c:ptCount val="5"/>
                <c:pt idx="0">
                  <c:v>4</c:v>
                </c:pt>
                <c:pt idx="1">
                  <c:v>4</c:v>
                </c:pt>
                <c:pt idx="2">
                  <c:v>4</c:v>
                </c:pt>
                <c:pt idx="3">
                  <c:v>4</c:v>
                </c:pt>
                <c:pt idx="4">
                  <c:v>1</c:v>
                </c:pt>
              </c:numCache>
            </c:numRef>
          </c:val>
          <c:extLst>
            <c:ext xmlns:c16="http://schemas.microsoft.com/office/drawing/2014/chart" uri="{C3380CC4-5D6E-409C-BE32-E72D297353CC}">
              <c16:uniqueId val="{00000004-801C-3541-BF48-8568980DAEED}"/>
            </c:ext>
          </c:extLst>
        </c:ser>
        <c:ser>
          <c:idx val="5"/>
          <c:order val="5"/>
          <c:tx>
            <c:strRef>
              <c:f>Sheet1!$A$8</c:f>
              <c:strCache>
                <c:ptCount val="1"/>
                <c:pt idx="0">
                  <c:v>Strongly disagree</c:v>
                </c:pt>
              </c:strCache>
            </c:strRef>
          </c:tx>
          <c:spPr>
            <a:solidFill>
              <a:srgbClr val="FA7905"/>
            </a:solidFill>
            <a:ln>
              <a:noFill/>
            </a:ln>
            <a:effectLst/>
          </c:spPr>
          <c:invertIfNegative val="0"/>
          <c:dPt>
            <c:idx val="0"/>
            <c:invertIfNegative val="0"/>
            <c:bubble3D val="0"/>
            <c:spPr>
              <a:solidFill>
                <a:srgbClr val="FA5D23"/>
              </a:solidFill>
              <a:ln>
                <a:noFill/>
              </a:ln>
              <a:effectLst/>
            </c:spPr>
            <c:extLst>
              <c:ext xmlns:c16="http://schemas.microsoft.com/office/drawing/2014/chart" uri="{C3380CC4-5D6E-409C-BE32-E72D297353CC}">
                <c16:uniqueId val="{00000006-801C-3541-BF48-8568980DAEED}"/>
              </c:ext>
            </c:extLst>
          </c:dPt>
          <c:cat>
            <c:strRef>
              <c:f>Sheet1!$B$2:$F$2</c:f>
              <c:strCache>
                <c:ptCount val="5"/>
                <c:pt idx="0">
                  <c:v>Supportive </c:v>
                </c:pt>
                <c:pt idx="1">
                  <c:v>Educational</c:v>
                </c:pt>
                <c:pt idx="2">
                  <c:v>Useful for my CPD</c:v>
                </c:pt>
                <c:pt idx="3">
                  <c:v>Useful for my appraisal</c:v>
                </c:pt>
                <c:pt idx="4">
                  <c:v>Reassuring</c:v>
                </c:pt>
              </c:strCache>
            </c:strRef>
          </c:cat>
          <c:val>
            <c:numRef>
              <c:f>Sheet1!$B$8:$F$8</c:f>
              <c:numCache>
                <c:formatCode>General</c:formatCode>
                <c:ptCount val="5"/>
                <c:pt idx="0">
                  <c:v>3</c:v>
                </c:pt>
                <c:pt idx="1">
                  <c:v>3</c:v>
                </c:pt>
                <c:pt idx="2">
                  <c:v>3</c:v>
                </c:pt>
                <c:pt idx="3">
                  <c:v>3</c:v>
                </c:pt>
                <c:pt idx="4">
                  <c:v>4</c:v>
                </c:pt>
              </c:numCache>
            </c:numRef>
          </c:val>
          <c:extLst>
            <c:ext xmlns:c16="http://schemas.microsoft.com/office/drawing/2014/chart" uri="{C3380CC4-5D6E-409C-BE32-E72D297353CC}">
              <c16:uniqueId val="{00000007-801C-3541-BF48-8568980DAEED}"/>
            </c:ext>
          </c:extLst>
        </c:ser>
        <c:dLbls>
          <c:showLegendKey val="0"/>
          <c:showVal val="0"/>
          <c:showCatName val="0"/>
          <c:showSerName val="0"/>
          <c:showPercent val="0"/>
          <c:showBubbleSize val="0"/>
        </c:dLbls>
        <c:gapWidth val="100"/>
        <c:overlap val="-24"/>
        <c:axId val="1891868959"/>
        <c:axId val="1891867679"/>
      </c:barChart>
      <c:catAx>
        <c:axId val="1891868959"/>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2"/>
                </a:solidFill>
                <a:latin typeface="+mn-lt"/>
                <a:ea typeface="+mn-ea"/>
                <a:cs typeface="+mn-cs"/>
              </a:defRPr>
            </a:pPr>
            <a:endParaRPr lang="en-US"/>
          </a:p>
        </c:txPr>
        <c:crossAx val="1891867679"/>
        <c:crosses val="autoZero"/>
        <c:auto val="1"/>
        <c:lblAlgn val="ctr"/>
        <c:lblOffset val="100"/>
        <c:noMultiLvlLbl val="0"/>
      </c:catAx>
      <c:valAx>
        <c:axId val="1891867679"/>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en-US"/>
          </a:p>
        </c:txPr>
        <c:crossAx val="189186895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2"/>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19976970982680309"/>
          <c:y val="4.5111072696316049E-2"/>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Sheet1!$B$24</c:f>
              <c:strCache>
                <c:ptCount val="1"/>
                <c:pt idx="0">
                  <c:v>I would welcome periodic consultation review in my future practice beyond CCAS</c:v>
                </c:pt>
              </c:strCache>
            </c:strRef>
          </c:tx>
          <c:spPr>
            <a:solidFill>
              <a:schemeClr val="accent1"/>
            </a:solidFill>
            <a:ln>
              <a:noFill/>
            </a:ln>
            <a:effectLst/>
          </c:spPr>
          <c:invertIfNegative val="0"/>
          <c:cat>
            <c:strRef>
              <c:f>Sheet1!$A$25:$A$30</c:f>
              <c:strCache>
                <c:ptCount val="6"/>
                <c:pt idx="0">
                  <c:v>Strongly Agree</c:v>
                </c:pt>
                <c:pt idx="1">
                  <c:v>Agree</c:v>
                </c:pt>
                <c:pt idx="2">
                  <c:v>Slightly Agree</c:v>
                </c:pt>
                <c:pt idx="3">
                  <c:v>Slightly disagree</c:v>
                </c:pt>
                <c:pt idx="4">
                  <c:v>Disagree</c:v>
                </c:pt>
                <c:pt idx="5">
                  <c:v>Strongly disagree</c:v>
                </c:pt>
              </c:strCache>
            </c:strRef>
          </c:cat>
          <c:val>
            <c:numRef>
              <c:f>Sheet1!$B$25:$B$30</c:f>
              <c:numCache>
                <c:formatCode>General</c:formatCode>
                <c:ptCount val="6"/>
                <c:pt idx="0">
                  <c:v>24</c:v>
                </c:pt>
                <c:pt idx="1">
                  <c:v>53</c:v>
                </c:pt>
                <c:pt idx="2">
                  <c:v>25</c:v>
                </c:pt>
                <c:pt idx="3">
                  <c:v>3</c:v>
                </c:pt>
                <c:pt idx="4">
                  <c:v>4</c:v>
                </c:pt>
                <c:pt idx="5">
                  <c:v>6</c:v>
                </c:pt>
              </c:numCache>
            </c:numRef>
          </c:val>
          <c:extLst>
            <c:ext xmlns:c16="http://schemas.microsoft.com/office/drawing/2014/chart" uri="{C3380CC4-5D6E-409C-BE32-E72D297353CC}">
              <c16:uniqueId val="{00000000-28D8-C847-B3C4-694C97B9AFFD}"/>
            </c:ext>
          </c:extLst>
        </c:ser>
        <c:dLbls>
          <c:showLegendKey val="0"/>
          <c:showVal val="0"/>
          <c:showCatName val="0"/>
          <c:showSerName val="0"/>
          <c:showPercent val="0"/>
          <c:showBubbleSize val="0"/>
        </c:dLbls>
        <c:gapWidth val="182"/>
        <c:axId val="1886915695"/>
        <c:axId val="1886917343"/>
      </c:barChart>
      <c:catAx>
        <c:axId val="188691569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1886917343"/>
        <c:crosses val="autoZero"/>
        <c:auto val="1"/>
        <c:lblAlgn val="ctr"/>
        <c:lblOffset val="100"/>
        <c:noMultiLvlLbl val="0"/>
      </c:catAx>
      <c:valAx>
        <c:axId val="188691734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86915695"/>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1" Type="http://schemas.openxmlformats.org/officeDocument/2006/relationships/image" Target="../media/image156.jpeg"/></Relationships>
</file>

<file path=ppt/diagrams/_rels/data6.xml.rels><?xml version="1.0" encoding="UTF-8" standalone="yes"?>
<Relationships xmlns="http://schemas.openxmlformats.org/package/2006/relationships"><Relationship Id="rId8" Type="http://schemas.openxmlformats.org/officeDocument/2006/relationships/image" Target="../media/image166.svg"/><Relationship Id="rId3" Type="http://schemas.openxmlformats.org/officeDocument/2006/relationships/image" Target="../media/image161.png"/><Relationship Id="rId7" Type="http://schemas.openxmlformats.org/officeDocument/2006/relationships/image" Target="../media/image165.png"/><Relationship Id="rId2" Type="http://schemas.openxmlformats.org/officeDocument/2006/relationships/image" Target="../media/image160.svg"/><Relationship Id="rId1" Type="http://schemas.openxmlformats.org/officeDocument/2006/relationships/image" Target="../media/image159.png"/><Relationship Id="rId6" Type="http://schemas.openxmlformats.org/officeDocument/2006/relationships/image" Target="../media/image164.svg"/><Relationship Id="rId5" Type="http://schemas.openxmlformats.org/officeDocument/2006/relationships/image" Target="../media/image163.png"/><Relationship Id="rId4" Type="http://schemas.openxmlformats.org/officeDocument/2006/relationships/image" Target="../media/image162.svg"/></Relationships>
</file>

<file path=ppt/diagrams/_rels/drawing2.xml.rels><?xml version="1.0" encoding="UTF-8" standalone="yes"?>
<Relationships xmlns="http://schemas.openxmlformats.org/package/2006/relationships"><Relationship Id="rId1" Type="http://schemas.openxmlformats.org/officeDocument/2006/relationships/image" Target="../media/image156.jpeg"/></Relationships>
</file>

<file path=ppt/diagrams/_rels/drawing6.xml.rels><?xml version="1.0" encoding="UTF-8" standalone="yes"?>
<Relationships xmlns="http://schemas.openxmlformats.org/package/2006/relationships"><Relationship Id="rId8" Type="http://schemas.openxmlformats.org/officeDocument/2006/relationships/image" Target="../media/image166.svg"/><Relationship Id="rId3" Type="http://schemas.openxmlformats.org/officeDocument/2006/relationships/image" Target="../media/image161.png"/><Relationship Id="rId7" Type="http://schemas.openxmlformats.org/officeDocument/2006/relationships/image" Target="../media/image165.png"/><Relationship Id="rId2" Type="http://schemas.openxmlformats.org/officeDocument/2006/relationships/image" Target="../media/image160.svg"/><Relationship Id="rId1" Type="http://schemas.openxmlformats.org/officeDocument/2006/relationships/image" Target="../media/image159.png"/><Relationship Id="rId6" Type="http://schemas.openxmlformats.org/officeDocument/2006/relationships/image" Target="../media/image164.svg"/><Relationship Id="rId5" Type="http://schemas.openxmlformats.org/officeDocument/2006/relationships/image" Target="../media/image163.png"/><Relationship Id="rId4" Type="http://schemas.openxmlformats.org/officeDocument/2006/relationships/image" Target="../media/image162.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80130A8-12DF-4E35-AF0F-D91296003603}" type="doc">
      <dgm:prSet loTypeId="urn:microsoft.com/office/officeart/2005/8/layout/hChevron3" loCatId="process" qsTypeId="urn:microsoft.com/office/officeart/2005/8/quickstyle/simple1" qsCatId="simple" csTypeId="urn:microsoft.com/office/officeart/2005/8/colors/accent1_2" csCatId="accent1" phldr="1"/>
      <dgm:spPr/>
    </dgm:pt>
    <dgm:pt modelId="{ECF45456-DA87-4142-A39F-6FD03C6A017D}">
      <dgm:prSet phldrT="[Text]"/>
      <dgm:spPr/>
      <dgm:t>
        <a:bodyPr/>
        <a:lstStyle/>
        <a:p>
          <a:r>
            <a:rPr lang="en-GB" dirty="0"/>
            <a:t>2006</a:t>
          </a:r>
        </a:p>
      </dgm:t>
    </dgm:pt>
    <dgm:pt modelId="{0C7BCBC2-405E-4895-B642-B82E771849E5}" type="parTrans" cxnId="{4C7666FE-9316-4E95-9A4F-4362274C12B9}">
      <dgm:prSet/>
      <dgm:spPr/>
      <dgm:t>
        <a:bodyPr/>
        <a:lstStyle/>
        <a:p>
          <a:endParaRPr lang="en-GB"/>
        </a:p>
      </dgm:t>
    </dgm:pt>
    <dgm:pt modelId="{4DD6E1A6-016B-4959-8236-3DFA73CA853F}" type="sibTrans" cxnId="{4C7666FE-9316-4E95-9A4F-4362274C12B9}">
      <dgm:prSet/>
      <dgm:spPr/>
      <dgm:t>
        <a:bodyPr/>
        <a:lstStyle/>
        <a:p>
          <a:endParaRPr lang="en-GB"/>
        </a:p>
      </dgm:t>
    </dgm:pt>
    <dgm:pt modelId="{B8E541C9-5029-41CA-B75F-2897EAF18E90}">
      <dgm:prSet phldrT="[Text]"/>
      <dgm:spPr/>
      <dgm:t>
        <a:bodyPr/>
        <a:lstStyle/>
        <a:p>
          <a:r>
            <a:rPr lang="en-GB" dirty="0"/>
            <a:t>2010</a:t>
          </a:r>
        </a:p>
      </dgm:t>
    </dgm:pt>
    <dgm:pt modelId="{2B19F48A-A07E-4355-A731-FB1005370BE5}" type="parTrans" cxnId="{3384A83C-0DCF-4100-B7AD-9FAD8A0B8557}">
      <dgm:prSet/>
      <dgm:spPr/>
      <dgm:t>
        <a:bodyPr/>
        <a:lstStyle/>
        <a:p>
          <a:endParaRPr lang="en-GB"/>
        </a:p>
      </dgm:t>
    </dgm:pt>
    <dgm:pt modelId="{9747BB0E-A657-4CE8-BCC3-47C9CFA7CB78}" type="sibTrans" cxnId="{3384A83C-0DCF-4100-B7AD-9FAD8A0B8557}">
      <dgm:prSet/>
      <dgm:spPr/>
      <dgm:t>
        <a:bodyPr/>
        <a:lstStyle/>
        <a:p>
          <a:endParaRPr lang="en-GB"/>
        </a:p>
      </dgm:t>
    </dgm:pt>
    <dgm:pt modelId="{AC326A72-AF7B-497C-80B0-1F801207DF93}">
      <dgm:prSet phldrT="[Text]"/>
      <dgm:spPr/>
      <dgm:t>
        <a:bodyPr/>
        <a:lstStyle/>
        <a:p>
          <a:r>
            <a:rPr lang="en-GB" dirty="0"/>
            <a:t>2012</a:t>
          </a:r>
        </a:p>
      </dgm:t>
    </dgm:pt>
    <dgm:pt modelId="{0E443A8D-DBDA-466E-AA56-1ABAC73A2EB4}" type="parTrans" cxnId="{415BA740-6C06-471F-A2BB-9237F6B93ACF}">
      <dgm:prSet/>
      <dgm:spPr/>
      <dgm:t>
        <a:bodyPr/>
        <a:lstStyle/>
        <a:p>
          <a:endParaRPr lang="en-GB"/>
        </a:p>
      </dgm:t>
    </dgm:pt>
    <dgm:pt modelId="{512B11E9-A6A2-48F0-A6DA-8647A2E7EB82}" type="sibTrans" cxnId="{415BA740-6C06-471F-A2BB-9237F6B93ACF}">
      <dgm:prSet/>
      <dgm:spPr/>
      <dgm:t>
        <a:bodyPr/>
        <a:lstStyle/>
        <a:p>
          <a:endParaRPr lang="en-GB"/>
        </a:p>
      </dgm:t>
    </dgm:pt>
    <dgm:pt modelId="{BBCD3E7B-D2C3-405D-BC68-03D467891FBA}">
      <dgm:prSet phldrT="[Text]"/>
      <dgm:spPr/>
      <dgm:t>
        <a:bodyPr/>
        <a:lstStyle/>
        <a:p>
          <a:r>
            <a:rPr lang="en-GB" dirty="0"/>
            <a:t>2007</a:t>
          </a:r>
        </a:p>
      </dgm:t>
    </dgm:pt>
    <dgm:pt modelId="{F9FCF41B-75BE-45F6-B7B7-F1CDF3F6F0AA}" type="parTrans" cxnId="{1B44DC86-ED3F-48D4-80A0-C3E419DA97A6}">
      <dgm:prSet/>
      <dgm:spPr/>
      <dgm:t>
        <a:bodyPr/>
        <a:lstStyle/>
        <a:p>
          <a:endParaRPr lang="en-GB"/>
        </a:p>
      </dgm:t>
    </dgm:pt>
    <dgm:pt modelId="{19AB486B-BA0F-4DE6-9C2B-25C63055134E}" type="sibTrans" cxnId="{1B44DC86-ED3F-48D4-80A0-C3E419DA97A6}">
      <dgm:prSet/>
      <dgm:spPr/>
      <dgm:t>
        <a:bodyPr/>
        <a:lstStyle/>
        <a:p>
          <a:endParaRPr lang="en-GB"/>
        </a:p>
      </dgm:t>
    </dgm:pt>
    <dgm:pt modelId="{48907EBE-6257-4541-923E-4ED16DB7026A}">
      <dgm:prSet phldrT="[Text]"/>
      <dgm:spPr/>
      <dgm:t>
        <a:bodyPr/>
        <a:lstStyle/>
        <a:p>
          <a:r>
            <a:rPr lang="en-GB" dirty="0"/>
            <a:t>2007</a:t>
          </a:r>
        </a:p>
      </dgm:t>
    </dgm:pt>
    <dgm:pt modelId="{552064BD-5E32-4167-BE70-19F318B3EBD3}" type="parTrans" cxnId="{6246E18F-F7BF-48FC-B15D-1693284B2564}">
      <dgm:prSet/>
      <dgm:spPr/>
      <dgm:t>
        <a:bodyPr/>
        <a:lstStyle/>
        <a:p>
          <a:endParaRPr lang="en-GB"/>
        </a:p>
      </dgm:t>
    </dgm:pt>
    <dgm:pt modelId="{4F6D4A75-9ACC-4FE9-A0BB-E1D77C4F2593}" type="sibTrans" cxnId="{6246E18F-F7BF-48FC-B15D-1693284B2564}">
      <dgm:prSet/>
      <dgm:spPr/>
      <dgm:t>
        <a:bodyPr/>
        <a:lstStyle/>
        <a:p>
          <a:endParaRPr lang="en-GB"/>
        </a:p>
      </dgm:t>
    </dgm:pt>
    <dgm:pt modelId="{E7E7F907-61BA-4309-B0C4-36516748A18E}">
      <dgm:prSet phldrT="[Text]"/>
      <dgm:spPr/>
      <dgm:t>
        <a:bodyPr/>
        <a:lstStyle/>
        <a:p>
          <a:r>
            <a:rPr lang="en-GB" dirty="0"/>
            <a:t>2008</a:t>
          </a:r>
        </a:p>
      </dgm:t>
    </dgm:pt>
    <dgm:pt modelId="{F2165FF2-0BA9-444A-88E9-C0557549DAD8}" type="parTrans" cxnId="{C3C843E3-1C4A-448B-9470-75759D3C84A8}">
      <dgm:prSet/>
      <dgm:spPr/>
      <dgm:t>
        <a:bodyPr/>
        <a:lstStyle/>
        <a:p>
          <a:endParaRPr lang="en-GB"/>
        </a:p>
      </dgm:t>
    </dgm:pt>
    <dgm:pt modelId="{038CD08A-C6A0-456D-9FC4-24EF6F05BBE4}" type="sibTrans" cxnId="{C3C843E3-1C4A-448B-9470-75759D3C84A8}">
      <dgm:prSet/>
      <dgm:spPr/>
      <dgm:t>
        <a:bodyPr/>
        <a:lstStyle/>
        <a:p>
          <a:endParaRPr lang="en-GB"/>
        </a:p>
      </dgm:t>
    </dgm:pt>
    <dgm:pt modelId="{66ADE441-C6DE-47C1-BF93-73468E44D787}">
      <dgm:prSet phldrT="[Text]"/>
      <dgm:spPr/>
      <dgm:t>
        <a:bodyPr/>
        <a:lstStyle/>
        <a:p>
          <a:r>
            <a:rPr lang="en-GB" dirty="0"/>
            <a:t>2009</a:t>
          </a:r>
        </a:p>
      </dgm:t>
    </dgm:pt>
    <dgm:pt modelId="{82B288A9-B643-4D19-9E33-7B5DEE0B8294}" type="parTrans" cxnId="{588B6E3C-A06F-4B32-AD32-B47226C406EA}">
      <dgm:prSet/>
      <dgm:spPr/>
      <dgm:t>
        <a:bodyPr/>
        <a:lstStyle/>
        <a:p>
          <a:endParaRPr lang="en-GB"/>
        </a:p>
      </dgm:t>
    </dgm:pt>
    <dgm:pt modelId="{48E85A88-2447-4BAA-B294-52255B955B8B}" type="sibTrans" cxnId="{588B6E3C-A06F-4B32-AD32-B47226C406EA}">
      <dgm:prSet/>
      <dgm:spPr/>
      <dgm:t>
        <a:bodyPr/>
        <a:lstStyle/>
        <a:p>
          <a:endParaRPr lang="en-GB"/>
        </a:p>
      </dgm:t>
    </dgm:pt>
    <dgm:pt modelId="{59C8C3D8-A18D-4DDD-A798-9DF78AFB674A}">
      <dgm:prSet phldrT="[Text]"/>
      <dgm:spPr/>
      <dgm:t>
        <a:bodyPr/>
        <a:lstStyle/>
        <a:p>
          <a:r>
            <a:rPr lang="en-GB" dirty="0"/>
            <a:t>2011</a:t>
          </a:r>
        </a:p>
      </dgm:t>
    </dgm:pt>
    <dgm:pt modelId="{37C1578F-7AE2-472C-AC2C-682B5EC7BACE}" type="parTrans" cxnId="{60F55CA6-C9B7-41FA-9936-4389960E135D}">
      <dgm:prSet/>
      <dgm:spPr/>
      <dgm:t>
        <a:bodyPr/>
        <a:lstStyle/>
        <a:p>
          <a:endParaRPr lang="en-GB"/>
        </a:p>
      </dgm:t>
    </dgm:pt>
    <dgm:pt modelId="{C4526E56-D3A6-4B93-9EFA-7D139CFD84E0}" type="sibTrans" cxnId="{60F55CA6-C9B7-41FA-9936-4389960E135D}">
      <dgm:prSet/>
      <dgm:spPr/>
      <dgm:t>
        <a:bodyPr/>
        <a:lstStyle/>
        <a:p>
          <a:endParaRPr lang="en-GB"/>
        </a:p>
      </dgm:t>
    </dgm:pt>
    <dgm:pt modelId="{450A8ABE-698E-49B0-8632-46D921BE612D}">
      <dgm:prSet phldrT="[Text]"/>
      <dgm:spPr/>
      <dgm:t>
        <a:bodyPr/>
        <a:lstStyle/>
        <a:p>
          <a:r>
            <a:rPr lang="en-GB" dirty="0"/>
            <a:t>2013</a:t>
          </a:r>
        </a:p>
      </dgm:t>
    </dgm:pt>
    <dgm:pt modelId="{F0CF0BE1-66BD-4FFB-BD5A-95DC66FB82E6}" type="parTrans" cxnId="{3E6DF85C-09C9-4B83-8A6A-9D72024E383C}">
      <dgm:prSet/>
      <dgm:spPr/>
      <dgm:t>
        <a:bodyPr/>
        <a:lstStyle/>
        <a:p>
          <a:endParaRPr lang="en-GB"/>
        </a:p>
      </dgm:t>
    </dgm:pt>
    <dgm:pt modelId="{3841068C-2355-4756-899B-37CE258B2BD1}" type="sibTrans" cxnId="{3E6DF85C-09C9-4B83-8A6A-9D72024E383C}">
      <dgm:prSet/>
      <dgm:spPr/>
      <dgm:t>
        <a:bodyPr/>
        <a:lstStyle/>
        <a:p>
          <a:endParaRPr lang="en-GB"/>
        </a:p>
      </dgm:t>
    </dgm:pt>
    <dgm:pt modelId="{C31D41AA-21D4-459B-9587-1188E4130099}">
      <dgm:prSet phldrT="[Text]"/>
      <dgm:spPr/>
      <dgm:t>
        <a:bodyPr/>
        <a:lstStyle/>
        <a:p>
          <a:r>
            <a:rPr lang="en-GB" dirty="0"/>
            <a:t>2014</a:t>
          </a:r>
        </a:p>
      </dgm:t>
    </dgm:pt>
    <dgm:pt modelId="{535CB713-10DA-4DC5-91D4-6BBACBFC42B7}" type="parTrans" cxnId="{2EC033C7-95B7-47B1-9DB5-5184E8BA5651}">
      <dgm:prSet/>
      <dgm:spPr/>
      <dgm:t>
        <a:bodyPr/>
        <a:lstStyle/>
        <a:p>
          <a:endParaRPr lang="en-GB"/>
        </a:p>
      </dgm:t>
    </dgm:pt>
    <dgm:pt modelId="{A1B4F46B-8916-4A6F-851E-9E7C85D591C2}" type="sibTrans" cxnId="{2EC033C7-95B7-47B1-9DB5-5184E8BA5651}">
      <dgm:prSet/>
      <dgm:spPr/>
      <dgm:t>
        <a:bodyPr/>
        <a:lstStyle/>
        <a:p>
          <a:endParaRPr lang="en-GB"/>
        </a:p>
      </dgm:t>
    </dgm:pt>
    <dgm:pt modelId="{992ABF45-EF2D-4BD5-A0AB-BF2D3FE18531}">
      <dgm:prSet phldrT="[Text]"/>
      <dgm:spPr/>
      <dgm:t>
        <a:bodyPr/>
        <a:lstStyle/>
        <a:p>
          <a:r>
            <a:rPr lang="en-GB" dirty="0"/>
            <a:t>2015</a:t>
          </a:r>
        </a:p>
      </dgm:t>
    </dgm:pt>
    <dgm:pt modelId="{B992B081-7398-41A0-9D61-249760C66454}" type="parTrans" cxnId="{47F56E38-FB21-4631-BC94-8B8553EE7475}">
      <dgm:prSet/>
      <dgm:spPr/>
      <dgm:t>
        <a:bodyPr/>
        <a:lstStyle/>
        <a:p>
          <a:endParaRPr lang="en-GB"/>
        </a:p>
      </dgm:t>
    </dgm:pt>
    <dgm:pt modelId="{C2ECB3FD-9D34-40AC-A966-95CCDDF1AFBF}" type="sibTrans" cxnId="{47F56E38-FB21-4631-BC94-8B8553EE7475}">
      <dgm:prSet/>
      <dgm:spPr/>
      <dgm:t>
        <a:bodyPr/>
        <a:lstStyle/>
        <a:p>
          <a:endParaRPr lang="en-GB"/>
        </a:p>
      </dgm:t>
    </dgm:pt>
    <dgm:pt modelId="{02361A0A-0836-41CF-90B0-59E2A059F172}">
      <dgm:prSet phldrT="[Text]"/>
      <dgm:spPr/>
      <dgm:t>
        <a:bodyPr/>
        <a:lstStyle/>
        <a:p>
          <a:r>
            <a:rPr lang="en-GB" dirty="0"/>
            <a:t>2016</a:t>
          </a:r>
        </a:p>
      </dgm:t>
    </dgm:pt>
    <dgm:pt modelId="{C39EC37A-86C8-4385-885D-5C8E2E55F804}" type="parTrans" cxnId="{76EECE7A-F667-4752-8D42-8D402A46B533}">
      <dgm:prSet/>
      <dgm:spPr/>
      <dgm:t>
        <a:bodyPr/>
        <a:lstStyle/>
        <a:p>
          <a:endParaRPr lang="en-GB"/>
        </a:p>
      </dgm:t>
    </dgm:pt>
    <dgm:pt modelId="{E0339FDC-AF85-49FC-A73F-CB4D4B713CEF}" type="sibTrans" cxnId="{76EECE7A-F667-4752-8D42-8D402A46B533}">
      <dgm:prSet/>
      <dgm:spPr/>
      <dgm:t>
        <a:bodyPr/>
        <a:lstStyle/>
        <a:p>
          <a:endParaRPr lang="en-GB"/>
        </a:p>
      </dgm:t>
    </dgm:pt>
    <dgm:pt modelId="{7527437C-CC0A-405B-A67A-0CDDD1973E79}">
      <dgm:prSet phldrT="[Text]"/>
      <dgm:spPr/>
      <dgm:t>
        <a:bodyPr/>
        <a:lstStyle/>
        <a:p>
          <a:r>
            <a:rPr lang="en-GB" dirty="0"/>
            <a:t>2017</a:t>
          </a:r>
        </a:p>
      </dgm:t>
    </dgm:pt>
    <dgm:pt modelId="{6F3B15E0-5865-418E-B863-C68C1F57E693}" type="parTrans" cxnId="{F27B9E94-12E2-4BB6-8250-EA343041D638}">
      <dgm:prSet/>
      <dgm:spPr/>
      <dgm:t>
        <a:bodyPr/>
        <a:lstStyle/>
        <a:p>
          <a:endParaRPr lang="en-GB"/>
        </a:p>
      </dgm:t>
    </dgm:pt>
    <dgm:pt modelId="{C16FB9C0-7356-4344-B468-54230E610E84}" type="sibTrans" cxnId="{F27B9E94-12E2-4BB6-8250-EA343041D638}">
      <dgm:prSet/>
      <dgm:spPr/>
      <dgm:t>
        <a:bodyPr/>
        <a:lstStyle/>
        <a:p>
          <a:endParaRPr lang="en-GB"/>
        </a:p>
      </dgm:t>
    </dgm:pt>
    <dgm:pt modelId="{C9F2575F-30AB-4951-9333-1B2699601084}">
      <dgm:prSet phldrT="[Text]"/>
      <dgm:spPr/>
      <dgm:t>
        <a:bodyPr/>
        <a:lstStyle/>
        <a:p>
          <a:r>
            <a:rPr lang="en-GB" dirty="0"/>
            <a:t>2018</a:t>
          </a:r>
        </a:p>
      </dgm:t>
    </dgm:pt>
    <dgm:pt modelId="{48A55EDC-294D-4F53-BE4E-07348EFA9302}" type="parTrans" cxnId="{A9E710DC-E327-4C33-82C1-805FD9F74036}">
      <dgm:prSet/>
      <dgm:spPr/>
      <dgm:t>
        <a:bodyPr/>
        <a:lstStyle/>
        <a:p>
          <a:endParaRPr lang="en-GB"/>
        </a:p>
      </dgm:t>
    </dgm:pt>
    <dgm:pt modelId="{2F1CD935-B475-4154-B3C4-1DD749A8EEAF}" type="sibTrans" cxnId="{A9E710DC-E327-4C33-82C1-805FD9F74036}">
      <dgm:prSet/>
      <dgm:spPr/>
      <dgm:t>
        <a:bodyPr/>
        <a:lstStyle/>
        <a:p>
          <a:endParaRPr lang="en-GB"/>
        </a:p>
      </dgm:t>
    </dgm:pt>
    <dgm:pt modelId="{156DFC42-AE3F-48F7-9ACF-AE78237BA6C0}">
      <dgm:prSet phldrT="[Text]"/>
      <dgm:spPr/>
      <dgm:t>
        <a:bodyPr/>
        <a:lstStyle/>
        <a:p>
          <a:r>
            <a:rPr lang="en-GB" dirty="0"/>
            <a:t>2019</a:t>
          </a:r>
        </a:p>
      </dgm:t>
    </dgm:pt>
    <dgm:pt modelId="{6EF8EFB7-BBCA-40E1-8064-8A64EB8AC0F6}" type="parTrans" cxnId="{0B025A0B-CC16-4451-B6E1-50FC08ADC861}">
      <dgm:prSet/>
      <dgm:spPr/>
      <dgm:t>
        <a:bodyPr/>
        <a:lstStyle/>
        <a:p>
          <a:endParaRPr lang="en-GB"/>
        </a:p>
      </dgm:t>
    </dgm:pt>
    <dgm:pt modelId="{1E397207-B47F-4C7C-B1D4-87C37579624C}" type="sibTrans" cxnId="{0B025A0B-CC16-4451-B6E1-50FC08ADC861}">
      <dgm:prSet/>
      <dgm:spPr/>
      <dgm:t>
        <a:bodyPr/>
        <a:lstStyle/>
        <a:p>
          <a:endParaRPr lang="en-GB"/>
        </a:p>
      </dgm:t>
    </dgm:pt>
    <dgm:pt modelId="{2D8345CF-7CFC-4C4C-92E5-40B6D2D60984}">
      <dgm:prSet phldrT="[Text]"/>
      <dgm:spPr/>
      <dgm:t>
        <a:bodyPr/>
        <a:lstStyle/>
        <a:p>
          <a:r>
            <a:rPr lang="en-GB" dirty="0"/>
            <a:t>2020</a:t>
          </a:r>
        </a:p>
      </dgm:t>
    </dgm:pt>
    <dgm:pt modelId="{9C98896E-B226-4ACD-8DE3-E0574FC9E3CB}" type="parTrans" cxnId="{9DFC88C3-1846-416A-9037-675363AECAEC}">
      <dgm:prSet/>
      <dgm:spPr/>
      <dgm:t>
        <a:bodyPr/>
        <a:lstStyle/>
        <a:p>
          <a:endParaRPr lang="en-GB"/>
        </a:p>
      </dgm:t>
    </dgm:pt>
    <dgm:pt modelId="{5C55EE38-739B-40C0-9728-2F76B08CAA59}" type="sibTrans" cxnId="{9DFC88C3-1846-416A-9037-675363AECAEC}">
      <dgm:prSet/>
      <dgm:spPr/>
      <dgm:t>
        <a:bodyPr/>
        <a:lstStyle/>
        <a:p>
          <a:endParaRPr lang="en-GB"/>
        </a:p>
      </dgm:t>
    </dgm:pt>
    <dgm:pt modelId="{AF9554E7-540F-42BB-A05F-BBB6CC57E4E0}">
      <dgm:prSet phldrT="[Text]"/>
      <dgm:spPr/>
      <dgm:t>
        <a:bodyPr/>
        <a:lstStyle/>
        <a:p>
          <a:r>
            <a:rPr lang="en-GB" dirty="0"/>
            <a:t>2021</a:t>
          </a:r>
        </a:p>
      </dgm:t>
    </dgm:pt>
    <dgm:pt modelId="{C9646D8E-EFE5-4698-87B3-AFDC06C6AC8D}" type="parTrans" cxnId="{31AEBE50-F773-4036-981C-905A3739CDA1}">
      <dgm:prSet/>
      <dgm:spPr/>
      <dgm:t>
        <a:bodyPr/>
        <a:lstStyle/>
        <a:p>
          <a:endParaRPr lang="en-GB"/>
        </a:p>
      </dgm:t>
    </dgm:pt>
    <dgm:pt modelId="{BF1A7A4F-0D88-4E42-8AD3-A89F7F2B9F69}" type="sibTrans" cxnId="{31AEBE50-F773-4036-981C-905A3739CDA1}">
      <dgm:prSet/>
      <dgm:spPr/>
      <dgm:t>
        <a:bodyPr/>
        <a:lstStyle/>
        <a:p>
          <a:endParaRPr lang="en-GB"/>
        </a:p>
      </dgm:t>
    </dgm:pt>
    <dgm:pt modelId="{0F71EDE7-7249-4927-8784-7856F5C1917D}">
      <dgm:prSet phldrT="[Text]"/>
      <dgm:spPr/>
      <dgm:t>
        <a:bodyPr/>
        <a:lstStyle/>
        <a:p>
          <a:r>
            <a:rPr lang="en-GB" dirty="0"/>
            <a:t>2022</a:t>
          </a:r>
        </a:p>
      </dgm:t>
    </dgm:pt>
    <dgm:pt modelId="{40FD8B03-FBAE-41FF-97EA-7138CAFE0DF5}" type="parTrans" cxnId="{077D24B1-FB13-4189-B2AC-6972F8603887}">
      <dgm:prSet/>
      <dgm:spPr/>
      <dgm:t>
        <a:bodyPr/>
        <a:lstStyle/>
        <a:p>
          <a:endParaRPr lang="en-GB"/>
        </a:p>
      </dgm:t>
    </dgm:pt>
    <dgm:pt modelId="{D4C50FAE-AFA8-4C4C-A13B-2F6DDCC6EFB5}" type="sibTrans" cxnId="{077D24B1-FB13-4189-B2AC-6972F8603887}">
      <dgm:prSet/>
      <dgm:spPr/>
      <dgm:t>
        <a:bodyPr/>
        <a:lstStyle/>
        <a:p>
          <a:endParaRPr lang="en-GB"/>
        </a:p>
      </dgm:t>
    </dgm:pt>
    <dgm:pt modelId="{5C329230-D50F-42C2-9520-77A6F3FB7522}" type="pres">
      <dgm:prSet presAssocID="{080130A8-12DF-4E35-AF0F-D91296003603}" presName="Name0" presStyleCnt="0">
        <dgm:presLayoutVars>
          <dgm:dir/>
          <dgm:resizeHandles val="exact"/>
        </dgm:presLayoutVars>
      </dgm:prSet>
      <dgm:spPr/>
    </dgm:pt>
    <dgm:pt modelId="{97502070-4884-4323-B278-1C6A851766AC}" type="pres">
      <dgm:prSet presAssocID="{ECF45456-DA87-4142-A39F-6FD03C6A017D}" presName="parTxOnly" presStyleLbl="node1" presStyleIdx="0" presStyleCnt="18">
        <dgm:presLayoutVars>
          <dgm:bulletEnabled val="1"/>
        </dgm:presLayoutVars>
      </dgm:prSet>
      <dgm:spPr/>
    </dgm:pt>
    <dgm:pt modelId="{A0913106-3722-4533-A0FF-8250EBEB6322}" type="pres">
      <dgm:prSet presAssocID="{4DD6E1A6-016B-4959-8236-3DFA73CA853F}" presName="parSpace" presStyleCnt="0"/>
      <dgm:spPr/>
    </dgm:pt>
    <dgm:pt modelId="{9111AEAF-B63F-4291-A6A9-DA4CB5D9D300}" type="pres">
      <dgm:prSet presAssocID="{BBCD3E7B-D2C3-405D-BC68-03D467891FBA}" presName="parTxOnly" presStyleLbl="node1" presStyleIdx="1" presStyleCnt="18">
        <dgm:presLayoutVars>
          <dgm:bulletEnabled val="1"/>
        </dgm:presLayoutVars>
      </dgm:prSet>
      <dgm:spPr/>
    </dgm:pt>
    <dgm:pt modelId="{CA671A0A-04DF-4EBF-BB99-F89944345206}" type="pres">
      <dgm:prSet presAssocID="{19AB486B-BA0F-4DE6-9C2B-25C63055134E}" presName="parSpace" presStyleCnt="0"/>
      <dgm:spPr/>
    </dgm:pt>
    <dgm:pt modelId="{B2AD00D3-8546-42C1-8491-D16CF25397A6}" type="pres">
      <dgm:prSet presAssocID="{48907EBE-6257-4541-923E-4ED16DB7026A}" presName="parTxOnly" presStyleLbl="node1" presStyleIdx="2" presStyleCnt="18">
        <dgm:presLayoutVars>
          <dgm:bulletEnabled val="1"/>
        </dgm:presLayoutVars>
      </dgm:prSet>
      <dgm:spPr/>
    </dgm:pt>
    <dgm:pt modelId="{05198769-D40C-40A1-933F-1BC5F9F3F647}" type="pres">
      <dgm:prSet presAssocID="{4F6D4A75-9ACC-4FE9-A0BB-E1D77C4F2593}" presName="parSpace" presStyleCnt="0"/>
      <dgm:spPr/>
    </dgm:pt>
    <dgm:pt modelId="{56B016E5-8852-4AFC-BC92-95224B133FB8}" type="pres">
      <dgm:prSet presAssocID="{E7E7F907-61BA-4309-B0C4-36516748A18E}" presName="parTxOnly" presStyleLbl="node1" presStyleIdx="3" presStyleCnt="18">
        <dgm:presLayoutVars>
          <dgm:bulletEnabled val="1"/>
        </dgm:presLayoutVars>
      </dgm:prSet>
      <dgm:spPr/>
    </dgm:pt>
    <dgm:pt modelId="{55E64159-3119-4A77-AD87-6F5AD7105C45}" type="pres">
      <dgm:prSet presAssocID="{038CD08A-C6A0-456D-9FC4-24EF6F05BBE4}" presName="parSpace" presStyleCnt="0"/>
      <dgm:spPr/>
    </dgm:pt>
    <dgm:pt modelId="{9C0FD3E1-40CE-4E66-99F8-E5F3F9A83A15}" type="pres">
      <dgm:prSet presAssocID="{66ADE441-C6DE-47C1-BF93-73468E44D787}" presName="parTxOnly" presStyleLbl="node1" presStyleIdx="4" presStyleCnt="18">
        <dgm:presLayoutVars>
          <dgm:bulletEnabled val="1"/>
        </dgm:presLayoutVars>
      </dgm:prSet>
      <dgm:spPr/>
    </dgm:pt>
    <dgm:pt modelId="{B4B28A9D-1F61-45FF-8642-FFD0191C2754}" type="pres">
      <dgm:prSet presAssocID="{48E85A88-2447-4BAA-B294-52255B955B8B}" presName="parSpace" presStyleCnt="0"/>
      <dgm:spPr/>
    </dgm:pt>
    <dgm:pt modelId="{472F4348-D539-4A82-8F7F-C4973C4F4926}" type="pres">
      <dgm:prSet presAssocID="{B8E541C9-5029-41CA-B75F-2897EAF18E90}" presName="parTxOnly" presStyleLbl="node1" presStyleIdx="5" presStyleCnt="18">
        <dgm:presLayoutVars>
          <dgm:bulletEnabled val="1"/>
        </dgm:presLayoutVars>
      </dgm:prSet>
      <dgm:spPr/>
    </dgm:pt>
    <dgm:pt modelId="{CC692A24-448B-47C2-98A2-1FE221BA0ABD}" type="pres">
      <dgm:prSet presAssocID="{9747BB0E-A657-4CE8-BCC3-47C9CFA7CB78}" presName="parSpace" presStyleCnt="0"/>
      <dgm:spPr/>
    </dgm:pt>
    <dgm:pt modelId="{FF57660A-CF75-48FE-94E1-45F35734153A}" type="pres">
      <dgm:prSet presAssocID="{59C8C3D8-A18D-4DDD-A798-9DF78AFB674A}" presName="parTxOnly" presStyleLbl="node1" presStyleIdx="6" presStyleCnt="18">
        <dgm:presLayoutVars>
          <dgm:bulletEnabled val="1"/>
        </dgm:presLayoutVars>
      </dgm:prSet>
      <dgm:spPr/>
    </dgm:pt>
    <dgm:pt modelId="{50834880-60D7-4595-B12D-DC741BD4A066}" type="pres">
      <dgm:prSet presAssocID="{C4526E56-D3A6-4B93-9EFA-7D139CFD84E0}" presName="parSpace" presStyleCnt="0"/>
      <dgm:spPr/>
    </dgm:pt>
    <dgm:pt modelId="{8451B8A0-71F4-400E-B19C-231A7F73C77B}" type="pres">
      <dgm:prSet presAssocID="{AC326A72-AF7B-497C-80B0-1F801207DF93}" presName="parTxOnly" presStyleLbl="node1" presStyleIdx="7" presStyleCnt="18">
        <dgm:presLayoutVars>
          <dgm:bulletEnabled val="1"/>
        </dgm:presLayoutVars>
      </dgm:prSet>
      <dgm:spPr/>
    </dgm:pt>
    <dgm:pt modelId="{7FDBCEF1-23BE-4444-8599-828B2FB2C480}" type="pres">
      <dgm:prSet presAssocID="{512B11E9-A6A2-48F0-A6DA-8647A2E7EB82}" presName="parSpace" presStyleCnt="0"/>
      <dgm:spPr/>
    </dgm:pt>
    <dgm:pt modelId="{5C423781-2897-4D99-A75A-C0CB80517AF3}" type="pres">
      <dgm:prSet presAssocID="{450A8ABE-698E-49B0-8632-46D921BE612D}" presName="parTxOnly" presStyleLbl="node1" presStyleIdx="8" presStyleCnt="18">
        <dgm:presLayoutVars>
          <dgm:bulletEnabled val="1"/>
        </dgm:presLayoutVars>
      </dgm:prSet>
      <dgm:spPr/>
    </dgm:pt>
    <dgm:pt modelId="{44459136-7DBB-4C56-A8BA-AEAE84097B4D}" type="pres">
      <dgm:prSet presAssocID="{3841068C-2355-4756-899B-37CE258B2BD1}" presName="parSpace" presStyleCnt="0"/>
      <dgm:spPr/>
    </dgm:pt>
    <dgm:pt modelId="{5EB41739-B603-4FD4-B0F4-2DEAB1CDAA0C}" type="pres">
      <dgm:prSet presAssocID="{C31D41AA-21D4-459B-9587-1188E4130099}" presName="parTxOnly" presStyleLbl="node1" presStyleIdx="9" presStyleCnt="18">
        <dgm:presLayoutVars>
          <dgm:bulletEnabled val="1"/>
        </dgm:presLayoutVars>
      </dgm:prSet>
      <dgm:spPr/>
    </dgm:pt>
    <dgm:pt modelId="{15C3806F-701A-4676-95DE-26A317B358E1}" type="pres">
      <dgm:prSet presAssocID="{A1B4F46B-8916-4A6F-851E-9E7C85D591C2}" presName="parSpace" presStyleCnt="0"/>
      <dgm:spPr/>
    </dgm:pt>
    <dgm:pt modelId="{83FCE825-8CBE-4653-BDF3-C1FAEE0E7F0D}" type="pres">
      <dgm:prSet presAssocID="{992ABF45-EF2D-4BD5-A0AB-BF2D3FE18531}" presName="parTxOnly" presStyleLbl="node1" presStyleIdx="10" presStyleCnt="18">
        <dgm:presLayoutVars>
          <dgm:bulletEnabled val="1"/>
        </dgm:presLayoutVars>
      </dgm:prSet>
      <dgm:spPr/>
    </dgm:pt>
    <dgm:pt modelId="{E817A6A7-290D-456B-9A24-B2F6D849F757}" type="pres">
      <dgm:prSet presAssocID="{C2ECB3FD-9D34-40AC-A966-95CCDDF1AFBF}" presName="parSpace" presStyleCnt="0"/>
      <dgm:spPr/>
    </dgm:pt>
    <dgm:pt modelId="{8192114E-88A1-46B6-B634-C8ADADDA0AA8}" type="pres">
      <dgm:prSet presAssocID="{02361A0A-0836-41CF-90B0-59E2A059F172}" presName="parTxOnly" presStyleLbl="node1" presStyleIdx="11" presStyleCnt="18">
        <dgm:presLayoutVars>
          <dgm:bulletEnabled val="1"/>
        </dgm:presLayoutVars>
      </dgm:prSet>
      <dgm:spPr/>
    </dgm:pt>
    <dgm:pt modelId="{F4A07437-3207-4362-B324-101F20181745}" type="pres">
      <dgm:prSet presAssocID="{E0339FDC-AF85-49FC-A73F-CB4D4B713CEF}" presName="parSpace" presStyleCnt="0"/>
      <dgm:spPr/>
    </dgm:pt>
    <dgm:pt modelId="{AB2E1785-A815-4ABD-B569-969C4A735012}" type="pres">
      <dgm:prSet presAssocID="{7527437C-CC0A-405B-A67A-0CDDD1973E79}" presName="parTxOnly" presStyleLbl="node1" presStyleIdx="12" presStyleCnt="18">
        <dgm:presLayoutVars>
          <dgm:bulletEnabled val="1"/>
        </dgm:presLayoutVars>
      </dgm:prSet>
      <dgm:spPr/>
    </dgm:pt>
    <dgm:pt modelId="{20C63736-C462-4DDB-AA1F-61027A727DC6}" type="pres">
      <dgm:prSet presAssocID="{C16FB9C0-7356-4344-B468-54230E610E84}" presName="parSpace" presStyleCnt="0"/>
      <dgm:spPr/>
    </dgm:pt>
    <dgm:pt modelId="{E859410C-A648-4E88-85E0-36A19E909ECD}" type="pres">
      <dgm:prSet presAssocID="{C9F2575F-30AB-4951-9333-1B2699601084}" presName="parTxOnly" presStyleLbl="node1" presStyleIdx="13" presStyleCnt="18">
        <dgm:presLayoutVars>
          <dgm:bulletEnabled val="1"/>
        </dgm:presLayoutVars>
      </dgm:prSet>
      <dgm:spPr/>
    </dgm:pt>
    <dgm:pt modelId="{1AF17284-FB1F-42EC-B032-B84DE64047E4}" type="pres">
      <dgm:prSet presAssocID="{2F1CD935-B475-4154-B3C4-1DD749A8EEAF}" presName="parSpace" presStyleCnt="0"/>
      <dgm:spPr/>
    </dgm:pt>
    <dgm:pt modelId="{B8E4BDC6-3510-4850-9BBC-8A24D24420D7}" type="pres">
      <dgm:prSet presAssocID="{156DFC42-AE3F-48F7-9ACF-AE78237BA6C0}" presName="parTxOnly" presStyleLbl="node1" presStyleIdx="14" presStyleCnt="18">
        <dgm:presLayoutVars>
          <dgm:bulletEnabled val="1"/>
        </dgm:presLayoutVars>
      </dgm:prSet>
      <dgm:spPr/>
    </dgm:pt>
    <dgm:pt modelId="{B0EF17CF-429F-45D4-BEAD-3D31C4AF51F5}" type="pres">
      <dgm:prSet presAssocID="{1E397207-B47F-4C7C-B1D4-87C37579624C}" presName="parSpace" presStyleCnt="0"/>
      <dgm:spPr/>
    </dgm:pt>
    <dgm:pt modelId="{B4D41596-1680-48C3-9D03-F4AA6BA6DCDA}" type="pres">
      <dgm:prSet presAssocID="{2D8345CF-7CFC-4C4C-92E5-40B6D2D60984}" presName="parTxOnly" presStyleLbl="node1" presStyleIdx="15" presStyleCnt="18">
        <dgm:presLayoutVars>
          <dgm:bulletEnabled val="1"/>
        </dgm:presLayoutVars>
      </dgm:prSet>
      <dgm:spPr/>
    </dgm:pt>
    <dgm:pt modelId="{B31C088E-832E-4707-9514-ED11960A74EB}" type="pres">
      <dgm:prSet presAssocID="{5C55EE38-739B-40C0-9728-2F76B08CAA59}" presName="parSpace" presStyleCnt="0"/>
      <dgm:spPr/>
    </dgm:pt>
    <dgm:pt modelId="{983B84BF-96A7-43C2-AAF2-ADED78574E01}" type="pres">
      <dgm:prSet presAssocID="{AF9554E7-540F-42BB-A05F-BBB6CC57E4E0}" presName="parTxOnly" presStyleLbl="node1" presStyleIdx="16" presStyleCnt="18">
        <dgm:presLayoutVars>
          <dgm:bulletEnabled val="1"/>
        </dgm:presLayoutVars>
      </dgm:prSet>
      <dgm:spPr/>
    </dgm:pt>
    <dgm:pt modelId="{106970C7-FDC9-4011-BC83-CB7A35A0004F}" type="pres">
      <dgm:prSet presAssocID="{BF1A7A4F-0D88-4E42-8AD3-A89F7F2B9F69}" presName="parSpace" presStyleCnt="0"/>
      <dgm:spPr/>
    </dgm:pt>
    <dgm:pt modelId="{6242FBC6-2CAE-41D2-A908-E711AA8044CF}" type="pres">
      <dgm:prSet presAssocID="{0F71EDE7-7249-4927-8784-7856F5C1917D}" presName="parTxOnly" presStyleLbl="node1" presStyleIdx="17" presStyleCnt="18">
        <dgm:presLayoutVars>
          <dgm:bulletEnabled val="1"/>
        </dgm:presLayoutVars>
      </dgm:prSet>
      <dgm:spPr/>
    </dgm:pt>
  </dgm:ptLst>
  <dgm:cxnLst>
    <dgm:cxn modelId="{0B025A0B-CC16-4451-B6E1-50FC08ADC861}" srcId="{080130A8-12DF-4E35-AF0F-D91296003603}" destId="{156DFC42-AE3F-48F7-9ACF-AE78237BA6C0}" srcOrd="14" destOrd="0" parTransId="{6EF8EFB7-BBCA-40E1-8064-8A64EB8AC0F6}" sibTransId="{1E397207-B47F-4C7C-B1D4-87C37579624C}"/>
    <dgm:cxn modelId="{AA3F2412-4169-4644-B2B7-2E2F8C03CEB4}" type="presOf" srcId="{E7E7F907-61BA-4309-B0C4-36516748A18E}" destId="{56B016E5-8852-4AFC-BC92-95224B133FB8}" srcOrd="0" destOrd="0" presId="urn:microsoft.com/office/officeart/2005/8/layout/hChevron3"/>
    <dgm:cxn modelId="{16AD0F37-B2C1-4F82-AC59-10B1CC7EBE88}" type="presOf" srcId="{2D8345CF-7CFC-4C4C-92E5-40B6D2D60984}" destId="{B4D41596-1680-48C3-9D03-F4AA6BA6DCDA}" srcOrd="0" destOrd="0" presId="urn:microsoft.com/office/officeart/2005/8/layout/hChevron3"/>
    <dgm:cxn modelId="{47F56E38-FB21-4631-BC94-8B8553EE7475}" srcId="{080130A8-12DF-4E35-AF0F-D91296003603}" destId="{992ABF45-EF2D-4BD5-A0AB-BF2D3FE18531}" srcOrd="10" destOrd="0" parTransId="{B992B081-7398-41A0-9D61-249760C66454}" sibTransId="{C2ECB3FD-9D34-40AC-A966-95CCDDF1AFBF}"/>
    <dgm:cxn modelId="{588B6E3C-A06F-4B32-AD32-B47226C406EA}" srcId="{080130A8-12DF-4E35-AF0F-D91296003603}" destId="{66ADE441-C6DE-47C1-BF93-73468E44D787}" srcOrd="4" destOrd="0" parTransId="{82B288A9-B643-4D19-9E33-7B5DEE0B8294}" sibTransId="{48E85A88-2447-4BAA-B294-52255B955B8B}"/>
    <dgm:cxn modelId="{F8FA563C-269A-433A-BEF8-8042672D7E74}" type="presOf" srcId="{48907EBE-6257-4541-923E-4ED16DB7026A}" destId="{B2AD00D3-8546-42C1-8491-D16CF25397A6}" srcOrd="0" destOrd="0" presId="urn:microsoft.com/office/officeart/2005/8/layout/hChevron3"/>
    <dgm:cxn modelId="{3384A83C-0DCF-4100-B7AD-9FAD8A0B8557}" srcId="{080130A8-12DF-4E35-AF0F-D91296003603}" destId="{B8E541C9-5029-41CA-B75F-2897EAF18E90}" srcOrd="5" destOrd="0" parTransId="{2B19F48A-A07E-4355-A731-FB1005370BE5}" sibTransId="{9747BB0E-A657-4CE8-BCC3-47C9CFA7CB78}"/>
    <dgm:cxn modelId="{415BA740-6C06-471F-A2BB-9237F6B93ACF}" srcId="{080130A8-12DF-4E35-AF0F-D91296003603}" destId="{AC326A72-AF7B-497C-80B0-1F801207DF93}" srcOrd="7" destOrd="0" parTransId="{0E443A8D-DBDA-466E-AA56-1ABAC73A2EB4}" sibTransId="{512B11E9-A6A2-48F0-A6DA-8647A2E7EB82}"/>
    <dgm:cxn modelId="{3E6DF85C-09C9-4B83-8A6A-9D72024E383C}" srcId="{080130A8-12DF-4E35-AF0F-D91296003603}" destId="{450A8ABE-698E-49B0-8632-46D921BE612D}" srcOrd="8" destOrd="0" parTransId="{F0CF0BE1-66BD-4FFB-BD5A-95DC66FB82E6}" sibTransId="{3841068C-2355-4756-899B-37CE258B2BD1}"/>
    <dgm:cxn modelId="{31AEBE50-F773-4036-981C-905A3739CDA1}" srcId="{080130A8-12DF-4E35-AF0F-D91296003603}" destId="{AF9554E7-540F-42BB-A05F-BBB6CC57E4E0}" srcOrd="16" destOrd="0" parTransId="{C9646D8E-EFE5-4698-87B3-AFDC06C6AC8D}" sibTransId="{BF1A7A4F-0D88-4E42-8AD3-A89F7F2B9F69}"/>
    <dgm:cxn modelId="{C56C9C72-CF88-4CBC-93CB-51C41B5C7F3A}" type="presOf" srcId="{080130A8-12DF-4E35-AF0F-D91296003603}" destId="{5C329230-D50F-42C2-9520-77A6F3FB7522}" srcOrd="0" destOrd="0" presId="urn:microsoft.com/office/officeart/2005/8/layout/hChevron3"/>
    <dgm:cxn modelId="{D4C50373-1C40-45F4-86A6-7A16D25A743A}" type="presOf" srcId="{450A8ABE-698E-49B0-8632-46D921BE612D}" destId="{5C423781-2897-4D99-A75A-C0CB80517AF3}" srcOrd="0" destOrd="0" presId="urn:microsoft.com/office/officeart/2005/8/layout/hChevron3"/>
    <dgm:cxn modelId="{76A49854-C94A-4C95-8C15-1118BACCA2CB}" type="presOf" srcId="{0F71EDE7-7249-4927-8784-7856F5C1917D}" destId="{6242FBC6-2CAE-41D2-A908-E711AA8044CF}" srcOrd="0" destOrd="0" presId="urn:microsoft.com/office/officeart/2005/8/layout/hChevron3"/>
    <dgm:cxn modelId="{3FC50D75-2EF2-419C-9AC5-9C8AE61B619F}" type="presOf" srcId="{B8E541C9-5029-41CA-B75F-2897EAF18E90}" destId="{472F4348-D539-4A82-8F7F-C4973C4F4926}" srcOrd="0" destOrd="0" presId="urn:microsoft.com/office/officeart/2005/8/layout/hChevron3"/>
    <dgm:cxn modelId="{A8B3987A-617D-46B6-A3AB-BE90D5995191}" type="presOf" srcId="{ECF45456-DA87-4142-A39F-6FD03C6A017D}" destId="{97502070-4884-4323-B278-1C6A851766AC}" srcOrd="0" destOrd="0" presId="urn:microsoft.com/office/officeart/2005/8/layout/hChevron3"/>
    <dgm:cxn modelId="{76EECE7A-F667-4752-8D42-8D402A46B533}" srcId="{080130A8-12DF-4E35-AF0F-D91296003603}" destId="{02361A0A-0836-41CF-90B0-59E2A059F172}" srcOrd="11" destOrd="0" parTransId="{C39EC37A-86C8-4385-885D-5C8E2E55F804}" sibTransId="{E0339FDC-AF85-49FC-A73F-CB4D4B713CEF}"/>
    <dgm:cxn modelId="{1B44DC86-ED3F-48D4-80A0-C3E419DA97A6}" srcId="{080130A8-12DF-4E35-AF0F-D91296003603}" destId="{BBCD3E7B-D2C3-405D-BC68-03D467891FBA}" srcOrd="1" destOrd="0" parTransId="{F9FCF41B-75BE-45F6-B7B7-F1CDF3F6F0AA}" sibTransId="{19AB486B-BA0F-4DE6-9C2B-25C63055134E}"/>
    <dgm:cxn modelId="{6246E18F-F7BF-48FC-B15D-1693284B2564}" srcId="{080130A8-12DF-4E35-AF0F-D91296003603}" destId="{48907EBE-6257-4541-923E-4ED16DB7026A}" srcOrd="2" destOrd="0" parTransId="{552064BD-5E32-4167-BE70-19F318B3EBD3}" sibTransId="{4F6D4A75-9ACC-4FE9-A0BB-E1D77C4F2593}"/>
    <dgm:cxn modelId="{F27B9E94-12E2-4BB6-8250-EA343041D638}" srcId="{080130A8-12DF-4E35-AF0F-D91296003603}" destId="{7527437C-CC0A-405B-A67A-0CDDD1973E79}" srcOrd="12" destOrd="0" parTransId="{6F3B15E0-5865-418E-B863-C68C1F57E693}" sibTransId="{C16FB9C0-7356-4344-B468-54230E610E84}"/>
    <dgm:cxn modelId="{60F55CA6-C9B7-41FA-9936-4389960E135D}" srcId="{080130A8-12DF-4E35-AF0F-D91296003603}" destId="{59C8C3D8-A18D-4DDD-A798-9DF78AFB674A}" srcOrd="6" destOrd="0" parTransId="{37C1578F-7AE2-472C-AC2C-682B5EC7BACE}" sibTransId="{C4526E56-D3A6-4B93-9EFA-7D139CFD84E0}"/>
    <dgm:cxn modelId="{161735AE-6B38-485A-A853-9B7E8FC38A03}" type="presOf" srcId="{C31D41AA-21D4-459B-9587-1188E4130099}" destId="{5EB41739-B603-4FD4-B0F4-2DEAB1CDAA0C}" srcOrd="0" destOrd="0" presId="urn:microsoft.com/office/officeart/2005/8/layout/hChevron3"/>
    <dgm:cxn modelId="{8DF5AEAE-2892-4A6D-A317-8BD6D1106F6C}" type="presOf" srcId="{992ABF45-EF2D-4BD5-A0AB-BF2D3FE18531}" destId="{83FCE825-8CBE-4653-BDF3-C1FAEE0E7F0D}" srcOrd="0" destOrd="0" presId="urn:microsoft.com/office/officeart/2005/8/layout/hChevron3"/>
    <dgm:cxn modelId="{077D24B1-FB13-4189-B2AC-6972F8603887}" srcId="{080130A8-12DF-4E35-AF0F-D91296003603}" destId="{0F71EDE7-7249-4927-8784-7856F5C1917D}" srcOrd="17" destOrd="0" parTransId="{40FD8B03-FBAE-41FF-97EA-7138CAFE0DF5}" sibTransId="{D4C50FAE-AFA8-4C4C-A13B-2F6DDCC6EFB5}"/>
    <dgm:cxn modelId="{9DFC88C3-1846-416A-9037-675363AECAEC}" srcId="{080130A8-12DF-4E35-AF0F-D91296003603}" destId="{2D8345CF-7CFC-4C4C-92E5-40B6D2D60984}" srcOrd="15" destOrd="0" parTransId="{9C98896E-B226-4ACD-8DE3-E0574FC9E3CB}" sibTransId="{5C55EE38-739B-40C0-9728-2F76B08CAA59}"/>
    <dgm:cxn modelId="{84A57EC4-DFA8-4762-BCDA-FB94057C2798}" type="presOf" srcId="{59C8C3D8-A18D-4DDD-A798-9DF78AFB674A}" destId="{FF57660A-CF75-48FE-94E1-45F35734153A}" srcOrd="0" destOrd="0" presId="urn:microsoft.com/office/officeart/2005/8/layout/hChevron3"/>
    <dgm:cxn modelId="{6D11CFC4-0965-49C9-9CCB-6D9CF1091488}" type="presOf" srcId="{AC326A72-AF7B-497C-80B0-1F801207DF93}" destId="{8451B8A0-71F4-400E-B19C-231A7F73C77B}" srcOrd="0" destOrd="0" presId="urn:microsoft.com/office/officeart/2005/8/layout/hChevron3"/>
    <dgm:cxn modelId="{2EC033C7-95B7-47B1-9DB5-5184E8BA5651}" srcId="{080130A8-12DF-4E35-AF0F-D91296003603}" destId="{C31D41AA-21D4-459B-9587-1188E4130099}" srcOrd="9" destOrd="0" parTransId="{535CB713-10DA-4DC5-91D4-6BBACBFC42B7}" sibTransId="{A1B4F46B-8916-4A6F-851E-9E7C85D591C2}"/>
    <dgm:cxn modelId="{702529C8-C5E4-49A3-95D5-B940E03C4758}" type="presOf" srcId="{AF9554E7-540F-42BB-A05F-BBB6CC57E4E0}" destId="{983B84BF-96A7-43C2-AAF2-ADED78574E01}" srcOrd="0" destOrd="0" presId="urn:microsoft.com/office/officeart/2005/8/layout/hChevron3"/>
    <dgm:cxn modelId="{C20CE2D2-F2E0-4926-AC9B-A6F14FB81316}" type="presOf" srcId="{C9F2575F-30AB-4951-9333-1B2699601084}" destId="{E859410C-A648-4E88-85E0-36A19E909ECD}" srcOrd="0" destOrd="0" presId="urn:microsoft.com/office/officeart/2005/8/layout/hChevron3"/>
    <dgm:cxn modelId="{A5284AD8-04DF-4251-8547-891BEA6020C5}" type="presOf" srcId="{156DFC42-AE3F-48F7-9ACF-AE78237BA6C0}" destId="{B8E4BDC6-3510-4850-9BBC-8A24D24420D7}" srcOrd="0" destOrd="0" presId="urn:microsoft.com/office/officeart/2005/8/layout/hChevron3"/>
    <dgm:cxn modelId="{245ADED8-B318-4433-A64D-DDF10D509F0D}" type="presOf" srcId="{BBCD3E7B-D2C3-405D-BC68-03D467891FBA}" destId="{9111AEAF-B63F-4291-A6A9-DA4CB5D9D300}" srcOrd="0" destOrd="0" presId="urn:microsoft.com/office/officeart/2005/8/layout/hChevron3"/>
    <dgm:cxn modelId="{F6E5A3DA-FF2A-412F-9D2B-D3979D7CD8A3}" type="presOf" srcId="{7527437C-CC0A-405B-A67A-0CDDD1973E79}" destId="{AB2E1785-A815-4ABD-B569-969C4A735012}" srcOrd="0" destOrd="0" presId="urn:microsoft.com/office/officeart/2005/8/layout/hChevron3"/>
    <dgm:cxn modelId="{A9E710DC-E327-4C33-82C1-805FD9F74036}" srcId="{080130A8-12DF-4E35-AF0F-D91296003603}" destId="{C9F2575F-30AB-4951-9333-1B2699601084}" srcOrd="13" destOrd="0" parTransId="{48A55EDC-294D-4F53-BE4E-07348EFA9302}" sibTransId="{2F1CD935-B475-4154-B3C4-1DD749A8EEAF}"/>
    <dgm:cxn modelId="{2ABB3BDE-AAF0-4AF9-B4D0-9AE1D70FC27A}" type="presOf" srcId="{66ADE441-C6DE-47C1-BF93-73468E44D787}" destId="{9C0FD3E1-40CE-4E66-99F8-E5F3F9A83A15}" srcOrd="0" destOrd="0" presId="urn:microsoft.com/office/officeart/2005/8/layout/hChevron3"/>
    <dgm:cxn modelId="{C3C843E3-1C4A-448B-9470-75759D3C84A8}" srcId="{080130A8-12DF-4E35-AF0F-D91296003603}" destId="{E7E7F907-61BA-4309-B0C4-36516748A18E}" srcOrd="3" destOrd="0" parTransId="{F2165FF2-0BA9-444A-88E9-C0557549DAD8}" sibTransId="{038CD08A-C6A0-456D-9FC4-24EF6F05BBE4}"/>
    <dgm:cxn modelId="{1E4D02EC-7C8D-4E5F-9AC4-F82B809001A0}" type="presOf" srcId="{02361A0A-0836-41CF-90B0-59E2A059F172}" destId="{8192114E-88A1-46B6-B634-C8ADADDA0AA8}" srcOrd="0" destOrd="0" presId="urn:microsoft.com/office/officeart/2005/8/layout/hChevron3"/>
    <dgm:cxn modelId="{4C7666FE-9316-4E95-9A4F-4362274C12B9}" srcId="{080130A8-12DF-4E35-AF0F-D91296003603}" destId="{ECF45456-DA87-4142-A39F-6FD03C6A017D}" srcOrd="0" destOrd="0" parTransId="{0C7BCBC2-405E-4895-B642-B82E771849E5}" sibTransId="{4DD6E1A6-016B-4959-8236-3DFA73CA853F}"/>
    <dgm:cxn modelId="{6FED752C-1554-4D28-B98E-B8BB8512D347}" type="presParOf" srcId="{5C329230-D50F-42C2-9520-77A6F3FB7522}" destId="{97502070-4884-4323-B278-1C6A851766AC}" srcOrd="0" destOrd="0" presId="urn:microsoft.com/office/officeart/2005/8/layout/hChevron3"/>
    <dgm:cxn modelId="{0719889D-ACD4-488A-BF49-CEA9EC94CD84}" type="presParOf" srcId="{5C329230-D50F-42C2-9520-77A6F3FB7522}" destId="{A0913106-3722-4533-A0FF-8250EBEB6322}" srcOrd="1" destOrd="0" presId="urn:microsoft.com/office/officeart/2005/8/layout/hChevron3"/>
    <dgm:cxn modelId="{9BD745D6-9433-4DDA-A066-947A5132B2D8}" type="presParOf" srcId="{5C329230-D50F-42C2-9520-77A6F3FB7522}" destId="{9111AEAF-B63F-4291-A6A9-DA4CB5D9D300}" srcOrd="2" destOrd="0" presId="urn:microsoft.com/office/officeart/2005/8/layout/hChevron3"/>
    <dgm:cxn modelId="{596E3AC8-5FC3-4079-AD3A-9C78E6657385}" type="presParOf" srcId="{5C329230-D50F-42C2-9520-77A6F3FB7522}" destId="{CA671A0A-04DF-4EBF-BB99-F89944345206}" srcOrd="3" destOrd="0" presId="urn:microsoft.com/office/officeart/2005/8/layout/hChevron3"/>
    <dgm:cxn modelId="{0960AF39-D833-4C2A-85D1-4383CFB2DB20}" type="presParOf" srcId="{5C329230-D50F-42C2-9520-77A6F3FB7522}" destId="{B2AD00D3-8546-42C1-8491-D16CF25397A6}" srcOrd="4" destOrd="0" presId="urn:microsoft.com/office/officeart/2005/8/layout/hChevron3"/>
    <dgm:cxn modelId="{484C82AB-3896-44B1-8D04-4A007C99AD43}" type="presParOf" srcId="{5C329230-D50F-42C2-9520-77A6F3FB7522}" destId="{05198769-D40C-40A1-933F-1BC5F9F3F647}" srcOrd="5" destOrd="0" presId="urn:microsoft.com/office/officeart/2005/8/layout/hChevron3"/>
    <dgm:cxn modelId="{44DDC405-52DD-4FC7-BDE7-53234235CEAA}" type="presParOf" srcId="{5C329230-D50F-42C2-9520-77A6F3FB7522}" destId="{56B016E5-8852-4AFC-BC92-95224B133FB8}" srcOrd="6" destOrd="0" presId="urn:microsoft.com/office/officeart/2005/8/layout/hChevron3"/>
    <dgm:cxn modelId="{7069E107-D03D-4A72-8F2D-08FF503A24EB}" type="presParOf" srcId="{5C329230-D50F-42C2-9520-77A6F3FB7522}" destId="{55E64159-3119-4A77-AD87-6F5AD7105C45}" srcOrd="7" destOrd="0" presId="urn:microsoft.com/office/officeart/2005/8/layout/hChevron3"/>
    <dgm:cxn modelId="{CF278796-D494-4A2C-9CB7-9B8AB3BED332}" type="presParOf" srcId="{5C329230-D50F-42C2-9520-77A6F3FB7522}" destId="{9C0FD3E1-40CE-4E66-99F8-E5F3F9A83A15}" srcOrd="8" destOrd="0" presId="urn:microsoft.com/office/officeart/2005/8/layout/hChevron3"/>
    <dgm:cxn modelId="{FB564A83-5CF4-4434-9178-8784522231BE}" type="presParOf" srcId="{5C329230-D50F-42C2-9520-77A6F3FB7522}" destId="{B4B28A9D-1F61-45FF-8642-FFD0191C2754}" srcOrd="9" destOrd="0" presId="urn:microsoft.com/office/officeart/2005/8/layout/hChevron3"/>
    <dgm:cxn modelId="{A21FDCCD-5132-43E4-B678-A9EE92A85DE9}" type="presParOf" srcId="{5C329230-D50F-42C2-9520-77A6F3FB7522}" destId="{472F4348-D539-4A82-8F7F-C4973C4F4926}" srcOrd="10" destOrd="0" presId="urn:microsoft.com/office/officeart/2005/8/layout/hChevron3"/>
    <dgm:cxn modelId="{52B330AE-7A6E-4D3D-A276-E37710772931}" type="presParOf" srcId="{5C329230-D50F-42C2-9520-77A6F3FB7522}" destId="{CC692A24-448B-47C2-98A2-1FE221BA0ABD}" srcOrd="11" destOrd="0" presId="urn:microsoft.com/office/officeart/2005/8/layout/hChevron3"/>
    <dgm:cxn modelId="{6B94D580-4BAC-47D1-B2DF-EF242FAF03E8}" type="presParOf" srcId="{5C329230-D50F-42C2-9520-77A6F3FB7522}" destId="{FF57660A-CF75-48FE-94E1-45F35734153A}" srcOrd="12" destOrd="0" presId="urn:microsoft.com/office/officeart/2005/8/layout/hChevron3"/>
    <dgm:cxn modelId="{34E3D832-BB91-4415-A2EC-1B1000453D68}" type="presParOf" srcId="{5C329230-D50F-42C2-9520-77A6F3FB7522}" destId="{50834880-60D7-4595-B12D-DC741BD4A066}" srcOrd="13" destOrd="0" presId="urn:microsoft.com/office/officeart/2005/8/layout/hChevron3"/>
    <dgm:cxn modelId="{59632EAC-D09F-42E5-BC13-61A6F44F6D0F}" type="presParOf" srcId="{5C329230-D50F-42C2-9520-77A6F3FB7522}" destId="{8451B8A0-71F4-400E-B19C-231A7F73C77B}" srcOrd="14" destOrd="0" presId="urn:microsoft.com/office/officeart/2005/8/layout/hChevron3"/>
    <dgm:cxn modelId="{79610C39-01BB-4862-A145-6FBBAADB605E}" type="presParOf" srcId="{5C329230-D50F-42C2-9520-77A6F3FB7522}" destId="{7FDBCEF1-23BE-4444-8599-828B2FB2C480}" srcOrd="15" destOrd="0" presId="urn:microsoft.com/office/officeart/2005/8/layout/hChevron3"/>
    <dgm:cxn modelId="{8544708A-D9E0-4424-B404-3C5BF7C3ADDC}" type="presParOf" srcId="{5C329230-D50F-42C2-9520-77A6F3FB7522}" destId="{5C423781-2897-4D99-A75A-C0CB80517AF3}" srcOrd="16" destOrd="0" presId="urn:microsoft.com/office/officeart/2005/8/layout/hChevron3"/>
    <dgm:cxn modelId="{B4C59693-AA11-4AEE-801D-D5167046A990}" type="presParOf" srcId="{5C329230-D50F-42C2-9520-77A6F3FB7522}" destId="{44459136-7DBB-4C56-A8BA-AEAE84097B4D}" srcOrd="17" destOrd="0" presId="urn:microsoft.com/office/officeart/2005/8/layout/hChevron3"/>
    <dgm:cxn modelId="{EF8BB372-5F9C-4D31-B2E4-1B54C92B8B9C}" type="presParOf" srcId="{5C329230-D50F-42C2-9520-77A6F3FB7522}" destId="{5EB41739-B603-4FD4-B0F4-2DEAB1CDAA0C}" srcOrd="18" destOrd="0" presId="urn:microsoft.com/office/officeart/2005/8/layout/hChevron3"/>
    <dgm:cxn modelId="{25165A73-DA10-4C25-9E39-DA08583CAB49}" type="presParOf" srcId="{5C329230-D50F-42C2-9520-77A6F3FB7522}" destId="{15C3806F-701A-4676-95DE-26A317B358E1}" srcOrd="19" destOrd="0" presId="urn:microsoft.com/office/officeart/2005/8/layout/hChevron3"/>
    <dgm:cxn modelId="{AE0A194C-156C-4E19-9321-7D35593AADF5}" type="presParOf" srcId="{5C329230-D50F-42C2-9520-77A6F3FB7522}" destId="{83FCE825-8CBE-4653-BDF3-C1FAEE0E7F0D}" srcOrd="20" destOrd="0" presId="urn:microsoft.com/office/officeart/2005/8/layout/hChevron3"/>
    <dgm:cxn modelId="{5007D504-3900-4D4F-9FAA-227C38111063}" type="presParOf" srcId="{5C329230-D50F-42C2-9520-77A6F3FB7522}" destId="{E817A6A7-290D-456B-9A24-B2F6D849F757}" srcOrd="21" destOrd="0" presId="urn:microsoft.com/office/officeart/2005/8/layout/hChevron3"/>
    <dgm:cxn modelId="{36C69706-3435-4A40-A1B3-BE6EA7C93B33}" type="presParOf" srcId="{5C329230-D50F-42C2-9520-77A6F3FB7522}" destId="{8192114E-88A1-46B6-B634-C8ADADDA0AA8}" srcOrd="22" destOrd="0" presId="urn:microsoft.com/office/officeart/2005/8/layout/hChevron3"/>
    <dgm:cxn modelId="{36336415-330F-4DA8-9080-45D220BD063B}" type="presParOf" srcId="{5C329230-D50F-42C2-9520-77A6F3FB7522}" destId="{F4A07437-3207-4362-B324-101F20181745}" srcOrd="23" destOrd="0" presId="urn:microsoft.com/office/officeart/2005/8/layout/hChevron3"/>
    <dgm:cxn modelId="{3F4E9FF2-13B2-458D-8C0A-7BB5C1F5554C}" type="presParOf" srcId="{5C329230-D50F-42C2-9520-77A6F3FB7522}" destId="{AB2E1785-A815-4ABD-B569-969C4A735012}" srcOrd="24" destOrd="0" presId="urn:microsoft.com/office/officeart/2005/8/layout/hChevron3"/>
    <dgm:cxn modelId="{53603D80-7083-4418-A6CA-6F87DCCB1CC0}" type="presParOf" srcId="{5C329230-D50F-42C2-9520-77A6F3FB7522}" destId="{20C63736-C462-4DDB-AA1F-61027A727DC6}" srcOrd="25" destOrd="0" presId="urn:microsoft.com/office/officeart/2005/8/layout/hChevron3"/>
    <dgm:cxn modelId="{C905703D-552C-451B-87B3-CFB75365FD37}" type="presParOf" srcId="{5C329230-D50F-42C2-9520-77A6F3FB7522}" destId="{E859410C-A648-4E88-85E0-36A19E909ECD}" srcOrd="26" destOrd="0" presId="urn:microsoft.com/office/officeart/2005/8/layout/hChevron3"/>
    <dgm:cxn modelId="{849CA9A9-83BC-42CC-BC33-D5397D15669E}" type="presParOf" srcId="{5C329230-D50F-42C2-9520-77A6F3FB7522}" destId="{1AF17284-FB1F-42EC-B032-B84DE64047E4}" srcOrd="27" destOrd="0" presId="urn:microsoft.com/office/officeart/2005/8/layout/hChevron3"/>
    <dgm:cxn modelId="{40CB561A-DA2F-4E0A-9701-E718FF2B9E46}" type="presParOf" srcId="{5C329230-D50F-42C2-9520-77A6F3FB7522}" destId="{B8E4BDC6-3510-4850-9BBC-8A24D24420D7}" srcOrd="28" destOrd="0" presId="urn:microsoft.com/office/officeart/2005/8/layout/hChevron3"/>
    <dgm:cxn modelId="{EE659D7A-F5C0-4878-8B91-CA9C30C46C3E}" type="presParOf" srcId="{5C329230-D50F-42C2-9520-77A6F3FB7522}" destId="{B0EF17CF-429F-45D4-BEAD-3D31C4AF51F5}" srcOrd="29" destOrd="0" presId="urn:microsoft.com/office/officeart/2005/8/layout/hChevron3"/>
    <dgm:cxn modelId="{408381AF-CCD2-4610-9B11-2CFE01D06142}" type="presParOf" srcId="{5C329230-D50F-42C2-9520-77A6F3FB7522}" destId="{B4D41596-1680-48C3-9D03-F4AA6BA6DCDA}" srcOrd="30" destOrd="0" presId="urn:microsoft.com/office/officeart/2005/8/layout/hChevron3"/>
    <dgm:cxn modelId="{1CAAB579-B8F3-4F1F-9B63-E15378A31E6E}" type="presParOf" srcId="{5C329230-D50F-42C2-9520-77A6F3FB7522}" destId="{B31C088E-832E-4707-9514-ED11960A74EB}" srcOrd="31" destOrd="0" presId="urn:microsoft.com/office/officeart/2005/8/layout/hChevron3"/>
    <dgm:cxn modelId="{E0D88E14-A6CD-4EE0-BA31-1DB5EC71D791}" type="presParOf" srcId="{5C329230-D50F-42C2-9520-77A6F3FB7522}" destId="{983B84BF-96A7-43C2-AAF2-ADED78574E01}" srcOrd="32" destOrd="0" presId="urn:microsoft.com/office/officeart/2005/8/layout/hChevron3"/>
    <dgm:cxn modelId="{D4BB0352-A84B-4878-AFCC-4C7EEA42D527}" type="presParOf" srcId="{5C329230-D50F-42C2-9520-77A6F3FB7522}" destId="{106970C7-FDC9-4011-BC83-CB7A35A0004F}" srcOrd="33" destOrd="0" presId="urn:microsoft.com/office/officeart/2005/8/layout/hChevron3"/>
    <dgm:cxn modelId="{B2912D81-86FD-4468-9B15-99250C63597C}" type="presParOf" srcId="{5C329230-D50F-42C2-9520-77A6F3FB7522}" destId="{6242FBC6-2CAE-41D2-A908-E711AA8044CF}" srcOrd="34"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6A88FBF-1D1E-484A-8FFA-358A8432898B}" type="doc">
      <dgm:prSet loTypeId="urn:microsoft.com/office/officeart/2008/layout/HorizontalMultiLevelHierarchy" loCatId="" qsTypeId="urn:microsoft.com/office/officeart/2005/8/quickstyle/simple1" qsCatId="simple" csTypeId="urn:microsoft.com/office/officeart/2005/8/colors/accent1_2" csCatId="accent1" phldr="1"/>
      <dgm:spPr/>
      <dgm:t>
        <a:bodyPr/>
        <a:lstStyle/>
        <a:p>
          <a:endParaRPr lang="en-GB"/>
        </a:p>
      </dgm:t>
    </dgm:pt>
    <dgm:pt modelId="{619C8259-C6FA-F54E-892A-153D8A37B8BB}">
      <dgm:prSet phldrT="[Text]"/>
      <dgm:spPr/>
      <dgm:t>
        <a:bodyPr/>
        <a:lstStyle/>
        <a:p>
          <a:r>
            <a:rPr lang="en-GB" dirty="0"/>
            <a:t>Elicits reasons for the call</a:t>
          </a:r>
        </a:p>
      </dgm:t>
    </dgm:pt>
    <dgm:pt modelId="{37DE442D-A01A-6441-8BB2-F25902558344}" type="parTrans" cxnId="{0CEFF811-3594-0F40-8CBE-B07355DE217E}">
      <dgm:prSet/>
      <dgm:spPr/>
      <dgm:t>
        <a:bodyPr/>
        <a:lstStyle/>
        <a:p>
          <a:endParaRPr lang="en-GB"/>
        </a:p>
      </dgm:t>
    </dgm:pt>
    <dgm:pt modelId="{B89F8EA7-F950-B544-90D3-2E55E22ACDDC}" type="sibTrans" cxnId="{0CEFF811-3594-0F40-8CBE-B07355DE217E}">
      <dgm:prSet/>
      <dgm:spPr/>
      <dgm:t>
        <a:bodyPr/>
        <a:lstStyle/>
        <a:p>
          <a:endParaRPr lang="en-GB"/>
        </a:p>
      </dgm:t>
    </dgm:pt>
    <dgm:pt modelId="{C57C7FF0-F02D-094B-A18F-5EA7CA0BA867}">
      <dgm:prSet phldrT="[Text]"/>
      <dgm:spPr/>
      <dgm:t>
        <a:bodyPr/>
        <a:lstStyle/>
        <a:p>
          <a:r>
            <a:rPr lang="en-GB" b="0" i="0" u="none" dirty="0"/>
            <a:t>A. Introduces themselves by name and organisation</a:t>
          </a:r>
          <a:endParaRPr lang="en-GB" dirty="0"/>
        </a:p>
      </dgm:t>
    </dgm:pt>
    <dgm:pt modelId="{E444B1E2-4E94-9C49-B4D1-9100DF1A9786}" type="parTrans" cxnId="{98B44B01-9E32-AA41-A218-E6FD31582C9E}">
      <dgm:prSet/>
      <dgm:spPr/>
      <dgm:t>
        <a:bodyPr/>
        <a:lstStyle/>
        <a:p>
          <a:endParaRPr lang="en-GB"/>
        </a:p>
      </dgm:t>
    </dgm:pt>
    <dgm:pt modelId="{21096778-C95C-2846-86FE-131300DF81A1}" type="sibTrans" cxnId="{98B44B01-9E32-AA41-A218-E6FD31582C9E}">
      <dgm:prSet/>
      <dgm:spPr/>
      <dgm:t>
        <a:bodyPr/>
        <a:lstStyle/>
        <a:p>
          <a:endParaRPr lang="en-GB"/>
        </a:p>
      </dgm:t>
    </dgm:pt>
    <dgm:pt modelId="{174132CE-EF61-BB4D-B67A-E1CB668BC586}">
      <dgm:prSet/>
      <dgm:spPr/>
      <dgm:t>
        <a:bodyPr/>
        <a:lstStyle/>
        <a:p>
          <a:r>
            <a:rPr lang="en-GB" b="0" i="0" u="none"/>
            <a:t>B. Patient states (or re-states) their name and two other demographic details. </a:t>
          </a:r>
          <a:endParaRPr lang="en-GB"/>
        </a:p>
      </dgm:t>
    </dgm:pt>
    <dgm:pt modelId="{0822C0AA-3214-AA4A-A8BA-93C019EC531F}" type="parTrans" cxnId="{40FD1CF8-1CE0-5749-B4B5-FB897FF2110E}">
      <dgm:prSet/>
      <dgm:spPr/>
      <dgm:t>
        <a:bodyPr/>
        <a:lstStyle/>
        <a:p>
          <a:endParaRPr lang="en-GB"/>
        </a:p>
      </dgm:t>
    </dgm:pt>
    <dgm:pt modelId="{CF737F67-F732-6249-8764-2F7927679839}" type="sibTrans" cxnId="{40FD1CF8-1CE0-5749-B4B5-FB897FF2110E}">
      <dgm:prSet/>
      <dgm:spPr/>
      <dgm:t>
        <a:bodyPr/>
        <a:lstStyle/>
        <a:p>
          <a:endParaRPr lang="en-GB"/>
        </a:p>
      </dgm:t>
    </dgm:pt>
    <dgm:pt modelId="{B0B853EE-E5D2-C54B-A942-C3A08585D0BD}">
      <dgm:prSet/>
      <dgm:spPr/>
      <dgm:t>
        <a:bodyPr/>
        <a:lstStyle/>
        <a:p>
          <a:r>
            <a:rPr lang="en-GB" b="0" i="0" u="none"/>
            <a:t>C. Confirms current location</a:t>
          </a:r>
          <a:endParaRPr lang="en-GB"/>
        </a:p>
      </dgm:t>
    </dgm:pt>
    <dgm:pt modelId="{6583816A-D19A-9A42-85C8-B33EFC01CBDD}" type="parTrans" cxnId="{D2822426-D728-5443-839D-360F32A87A0C}">
      <dgm:prSet/>
      <dgm:spPr/>
      <dgm:t>
        <a:bodyPr/>
        <a:lstStyle/>
        <a:p>
          <a:endParaRPr lang="en-GB"/>
        </a:p>
      </dgm:t>
    </dgm:pt>
    <dgm:pt modelId="{B6C3DD8D-79BC-BE42-918F-057DA04177CA}" type="sibTrans" cxnId="{D2822426-D728-5443-839D-360F32A87A0C}">
      <dgm:prSet/>
      <dgm:spPr/>
      <dgm:t>
        <a:bodyPr/>
        <a:lstStyle/>
        <a:p>
          <a:endParaRPr lang="en-GB"/>
        </a:p>
      </dgm:t>
    </dgm:pt>
    <dgm:pt modelId="{8147FBC0-FB2C-F244-BF10-09EAA9B1DF07}">
      <dgm:prSet/>
      <dgm:spPr/>
      <dgm:t>
        <a:bodyPr/>
        <a:lstStyle/>
        <a:p>
          <a:r>
            <a:rPr lang="en-GB" b="0" i="0" u="none"/>
            <a:t>D. Seeks permission to speak to third party where necessary</a:t>
          </a:r>
          <a:endParaRPr lang="en-GB"/>
        </a:p>
      </dgm:t>
    </dgm:pt>
    <dgm:pt modelId="{891D6E89-4C75-EA43-88A2-316C5F04C274}" type="parTrans" cxnId="{585B5835-53BA-FD4C-BB23-128000A6DD77}">
      <dgm:prSet/>
      <dgm:spPr/>
      <dgm:t>
        <a:bodyPr/>
        <a:lstStyle/>
        <a:p>
          <a:endParaRPr lang="en-GB"/>
        </a:p>
      </dgm:t>
    </dgm:pt>
    <dgm:pt modelId="{DCF42A8C-1CFC-FB4E-8529-61D5CEF31702}" type="sibTrans" cxnId="{585B5835-53BA-FD4C-BB23-128000A6DD77}">
      <dgm:prSet/>
      <dgm:spPr/>
      <dgm:t>
        <a:bodyPr/>
        <a:lstStyle/>
        <a:p>
          <a:endParaRPr lang="en-GB"/>
        </a:p>
      </dgm:t>
    </dgm:pt>
    <dgm:pt modelId="{851439D2-1CFE-5B48-BA20-F6CC7B144714}">
      <dgm:prSet/>
      <dgm:spPr/>
      <dgm:t>
        <a:bodyPr/>
        <a:lstStyle/>
        <a:p>
          <a:r>
            <a:rPr lang="en-GB" b="0" i="0" u="none"/>
            <a:t>E. Gives a good explanation of the process</a:t>
          </a:r>
          <a:endParaRPr lang="en-GB"/>
        </a:p>
      </dgm:t>
    </dgm:pt>
    <dgm:pt modelId="{EA68847B-029B-EC46-9D24-A39DA3EB0F20}" type="parTrans" cxnId="{41D1E8D8-78A6-DC43-A26A-6907F866FE34}">
      <dgm:prSet/>
      <dgm:spPr/>
      <dgm:t>
        <a:bodyPr/>
        <a:lstStyle/>
        <a:p>
          <a:endParaRPr lang="en-GB"/>
        </a:p>
      </dgm:t>
    </dgm:pt>
    <dgm:pt modelId="{BF5CCDD8-2334-AB47-B716-C0F65F20CEAB}" type="sibTrans" cxnId="{41D1E8D8-78A6-DC43-A26A-6907F866FE34}">
      <dgm:prSet/>
      <dgm:spPr/>
      <dgm:t>
        <a:bodyPr/>
        <a:lstStyle/>
        <a:p>
          <a:endParaRPr lang="en-GB"/>
        </a:p>
      </dgm:t>
    </dgm:pt>
    <dgm:pt modelId="{7B462693-18FC-6F43-8FC2-5C28528D213E}">
      <dgm:prSet/>
      <dgm:spPr/>
      <dgm:t>
        <a:bodyPr/>
        <a:lstStyle/>
        <a:p>
          <a:r>
            <a:rPr lang="en-GB" b="0" i="0" u="none"/>
            <a:t>F. Clearly Identifies presenting symptoms</a:t>
          </a:r>
          <a:endParaRPr lang="en-GB"/>
        </a:p>
      </dgm:t>
    </dgm:pt>
    <dgm:pt modelId="{63D84F20-F858-D440-BA93-CD1B5250E543}" type="parTrans" cxnId="{12FFF55E-7DCB-1C4B-A169-417FC1006AC7}">
      <dgm:prSet/>
      <dgm:spPr/>
      <dgm:t>
        <a:bodyPr/>
        <a:lstStyle/>
        <a:p>
          <a:endParaRPr lang="en-GB"/>
        </a:p>
      </dgm:t>
    </dgm:pt>
    <dgm:pt modelId="{787FF5F4-F24C-464B-A992-261051EBEE08}" type="sibTrans" cxnId="{12FFF55E-7DCB-1C4B-A169-417FC1006AC7}">
      <dgm:prSet/>
      <dgm:spPr/>
      <dgm:t>
        <a:bodyPr/>
        <a:lstStyle/>
        <a:p>
          <a:endParaRPr lang="en-GB"/>
        </a:p>
      </dgm:t>
    </dgm:pt>
    <dgm:pt modelId="{D5AFF187-56F9-AB47-B71E-35455DCE0EBB}" type="pres">
      <dgm:prSet presAssocID="{26A88FBF-1D1E-484A-8FFA-358A8432898B}" presName="Name0" presStyleCnt="0">
        <dgm:presLayoutVars>
          <dgm:chPref val="1"/>
          <dgm:dir/>
          <dgm:animOne val="branch"/>
          <dgm:animLvl val="lvl"/>
          <dgm:resizeHandles val="exact"/>
        </dgm:presLayoutVars>
      </dgm:prSet>
      <dgm:spPr/>
    </dgm:pt>
    <dgm:pt modelId="{B2DA18A3-9CB8-BF42-AB27-6D11F87BACE5}" type="pres">
      <dgm:prSet presAssocID="{619C8259-C6FA-F54E-892A-153D8A37B8BB}" presName="root1" presStyleCnt="0"/>
      <dgm:spPr/>
    </dgm:pt>
    <dgm:pt modelId="{77CAAA2B-8382-4240-B948-E781BAA23281}" type="pres">
      <dgm:prSet presAssocID="{619C8259-C6FA-F54E-892A-153D8A37B8BB}" presName="LevelOneTextNode" presStyleLbl="node0" presStyleIdx="0" presStyleCnt="1">
        <dgm:presLayoutVars>
          <dgm:chPref val="3"/>
        </dgm:presLayoutVars>
      </dgm:prSet>
      <dgm:spPr/>
    </dgm:pt>
    <dgm:pt modelId="{00703531-A1FF-EB4E-9C4C-3DFF5EFB7387}" type="pres">
      <dgm:prSet presAssocID="{619C8259-C6FA-F54E-892A-153D8A37B8BB}" presName="level2hierChild" presStyleCnt="0"/>
      <dgm:spPr/>
    </dgm:pt>
    <dgm:pt modelId="{F7ADFB81-5175-2F4B-85B9-79C637278397}" type="pres">
      <dgm:prSet presAssocID="{E444B1E2-4E94-9C49-B4D1-9100DF1A9786}" presName="conn2-1" presStyleLbl="parChTrans1D2" presStyleIdx="0" presStyleCnt="6"/>
      <dgm:spPr/>
    </dgm:pt>
    <dgm:pt modelId="{A4A7FC4B-B2E5-1847-85FC-CA56F1409B2F}" type="pres">
      <dgm:prSet presAssocID="{E444B1E2-4E94-9C49-B4D1-9100DF1A9786}" presName="connTx" presStyleLbl="parChTrans1D2" presStyleIdx="0" presStyleCnt="6"/>
      <dgm:spPr/>
    </dgm:pt>
    <dgm:pt modelId="{0895741B-CFCB-DD4D-9C73-FB9519B376F0}" type="pres">
      <dgm:prSet presAssocID="{C57C7FF0-F02D-094B-A18F-5EA7CA0BA867}" presName="root2" presStyleCnt="0"/>
      <dgm:spPr/>
    </dgm:pt>
    <dgm:pt modelId="{62F5FE18-29CF-EE4B-895A-5F2658A45496}" type="pres">
      <dgm:prSet presAssocID="{C57C7FF0-F02D-094B-A18F-5EA7CA0BA867}" presName="LevelTwoTextNode" presStyleLbl="node2" presStyleIdx="0" presStyleCnt="6">
        <dgm:presLayoutVars>
          <dgm:chPref val="3"/>
        </dgm:presLayoutVars>
      </dgm:prSet>
      <dgm:spPr/>
    </dgm:pt>
    <dgm:pt modelId="{23482478-547F-C84C-A59A-42595C2C5927}" type="pres">
      <dgm:prSet presAssocID="{C57C7FF0-F02D-094B-A18F-5EA7CA0BA867}" presName="level3hierChild" presStyleCnt="0"/>
      <dgm:spPr/>
    </dgm:pt>
    <dgm:pt modelId="{DF5AE08F-BCA0-E449-B5F1-C9F78F3D7E51}" type="pres">
      <dgm:prSet presAssocID="{0822C0AA-3214-AA4A-A8BA-93C019EC531F}" presName="conn2-1" presStyleLbl="parChTrans1D2" presStyleIdx="1" presStyleCnt="6"/>
      <dgm:spPr/>
    </dgm:pt>
    <dgm:pt modelId="{73222DC9-7224-3248-B8D2-054A1134E8FE}" type="pres">
      <dgm:prSet presAssocID="{0822C0AA-3214-AA4A-A8BA-93C019EC531F}" presName="connTx" presStyleLbl="parChTrans1D2" presStyleIdx="1" presStyleCnt="6"/>
      <dgm:spPr/>
    </dgm:pt>
    <dgm:pt modelId="{C910B2A4-DCF9-034B-9C1E-21ACD9217722}" type="pres">
      <dgm:prSet presAssocID="{174132CE-EF61-BB4D-B67A-E1CB668BC586}" presName="root2" presStyleCnt="0"/>
      <dgm:spPr/>
    </dgm:pt>
    <dgm:pt modelId="{692ACFB1-F21A-DA4D-82D8-AD973A001506}" type="pres">
      <dgm:prSet presAssocID="{174132CE-EF61-BB4D-B67A-E1CB668BC586}" presName="LevelTwoTextNode" presStyleLbl="node2" presStyleIdx="1" presStyleCnt="6">
        <dgm:presLayoutVars>
          <dgm:chPref val="3"/>
        </dgm:presLayoutVars>
      </dgm:prSet>
      <dgm:spPr/>
    </dgm:pt>
    <dgm:pt modelId="{BD923686-EA93-1E46-BC23-A14233059FC3}" type="pres">
      <dgm:prSet presAssocID="{174132CE-EF61-BB4D-B67A-E1CB668BC586}" presName="level3hierChild" presStyleCnt="0"/>
      <dgm:spPr/>
    </dgm:pt>
    <dgm:pt modelId="{40D83EF5-E133-9843-9B9C-114B93BD6A09}" type="pres">
      <dgm:prSet presAssocID="{6583816A-D19A-9A42-85C8-B33EFC01CBDD}" presName="conn2-1" presStyleLbl="parChTrans1D2" presStyleIdx="2" presStyleCnt="6"/>
      <dgm:spPr/>
    </dgm:pt>
    <dgm:pt modelId="{2E1AF723-1A22-6941-A515-0FD037D9F2A3}" type="pres">
      <dgm:prSet presAssocID="{6583816A-D19A-9A42-85C8-B33EFC01CBDD}" presName="connTx" presStyleLbl="parChTrans1D2" presStyleIdx="2" presStyleCnt="6"/>
      <dgm:spPr/>
    </dgm:pt>
    <dgm:pt modelId="{5D5943F9-A488-AD4B-AEB7-B83034060B2F}" type="pres">
      <dgm:prSet presAssocID="{B0B853EE-E5D2-C54B-A942-C3A08585D0BD}" presName="root2" presStyleCnt="0"/>
      <dgm:spPr/>
    </dgm:pt>
    <dgm:pt modelId="{9958420F-F720-CE47-BAC9-CE252D55C05D}" type="pres">
      <dgm:prSet presAssocID="{B0B853EE-E5D2-C54B-A942-C3A08585D0BD}" presName="LevelTwoTextNode" presStyleLbl="node2" presStyleIdx="2" presStyleCnt="6">
        <dgm:presLayoutVars>
          <dgm:chPref val="3"/>
        </dgm:presLayoutVars>
      </dgm:prSet>
      <dgm:spPr/>
    </dgm:pt>
    <dgm:pt modelId="{40A97979-DE04-EC4C-A1D5-121FB36DDD44}" type="pres">
      <dgm:prSet presAssocID="{B0B853EE-E5D2-C54B-A942-C3A08585D0BD}" presName="level3hierChild" presStyleCnt="0"/>
      <dgm:spPr/>
    </dgm:pt>
    <dgm:pt modelId="{1D90F9CA-8AEB-924D-9312-832F254AB145}" type="pres">
      <dgm:prSet presAssocID="{891D6E89-4C75-EA43-88A2-316C5F04C274}" presName="conn2-1" presStyleLbl="parChTrans1D2" presStyleIdx="3" presStyleCnt="6"/>
      <dgm:spPr/>
    </dgm:pt>
    <dgm:pt modelId="{59A896A4-7CE3-9C40-A5A9-5FD10E1BE836}" type="pres">
      <dgm:prSet presAssocID="{891D6E89-4C75-EA43-88A2-316C5F04C274}" presName="connTx" presStyleLbl="parChTrans1D2" presStyleIdx="3" presStyleCnt="6"/>
      <dgm:spPr/>
    </dgm:pt>
    <dgm:pt modelId="{48A62992-7CD2-514B-93EC-45AC4D433E49}" type="pres">
      <dgm:prSet presAssocID="{8147FBC0-FB2C-F244-BF10-09EAA9B1DF07}" presName="root2" presStyleCnt="0"/>
      <dgm:spPr/>
    </dgm:pt>
    <dgm:pt modelId="{99B01113-BB19-754E-8130-257757AA86CC}" type="pres">
      <dgm:prSet presAssocID="{8147FBC0-FB2C-F244-BF10-09EAA9B1DF07}" presName="LevelTwoTextNode" presStyleLbl="node2" presStyleIdx="3" presStyleCnt="6">
        <dgm:presLayoutVars>
          <dgm:chPref val="3"/>
        </dgm:presLayoutVars>
      </dgm:prSet>
      <dgm:spPr/>
    </dgm:pt>
    <dgm:pt modelId="{D2414D52-C5F2-D843-8D2B-F0F9BB3D697D}" type="pres">
      <dgm:prSet presAssocID="{8147FBC0-FB2C-F244-BF10-09EAA9B1DF07}" presName="level3hierChild" presStyleCnt="0"/>
      <dgm:spPr/>
    </dgm:pt>
    <dgm:pt modelId="{F1796F97-F197-7742-B81C-473E804DFF5C}" type="pres">
      <dgm:prSet presAssocID="{EA68847B-029B-EC46-9D24-A39DA3EB0F20}" presName="conn2-1" presStyleLbl="parChTrans1D2" presStyleIdx="4" presStyleCnt="6"/>
      <dgm:spPr/>
    </dgm:pt>
    <dgm:pt modelId="{FC9BCFEE-7A57-1F47-8B42-4808DDDFF325}" type="pres">
      <dgm:prSet presAssocID="{EA68847B-029B-EC46-9D24-A39DA3EB0F20}" presName="connTx" presStyleLbl="parChTrans1D2" presStyleIdx="4" presStyleCnt="6"/>
      <dgm:spPr/>
    </dgm:pt>
    <dgm:pt modelId="{91532648-5340-FE4E-BD89-974C41E65266}" type="pres">
      <dgm:prSet presAssocID="{851439D2-1CFE-5B48-BA20-F6CC7B144714}" presName="root2" presStyleCnt="0"/>
      <dgm:spPr/>
    </dgm:pt>
    <dgm:pt modelId="{8940AD4B-9F48-1849-AF1F-24BD2A09061D}" type="pres">
      <dgm:prSet presAssocID="{851439D2-1CFE-5B48-BA20-F6CC7B144714}" presName="LevelTwoTextNode" presStyleLbl="node2" presStyleIdx="4" presStyleCnt="6">
        <dgm:presLayoutVars>
          <dgm:chPref val="3"/>
        </dgm:presLayoutVars>
      </dgm:prSet>
      <dgm:spPr/>
    </dgm:pt>
    <dgm:pt modelId="{7F5FACB8-EE31-484F-9FBD-F44CB67CBC6A}" type="pres">
      <dgm:prSet presAssocID="{851439D2-1CFE-5B48-BA20-F6CC7B144714}" presName="level3hierChild" presStyleCnt="0"/>
      <dgm:spPr/>
    </dgm:pt>
    <dgm:pt modelId="{35C27943-BBBD-4243-BE09-1CAB6A838F31}" type="pres">
      <dgm:prSet presAssocID="{63D84F20-F858-D440-BA93-CD1B5250E543}" presName="conn2-1" presStyleLbl="parChTrans1D2" presStyleIdx="5" presStyleCnt="6"/>
      <dgm:spPr/>
    </dgm:pt>
    <dgm:pt modelId="{9CB938F2-45A6-6D4C-B158-D381384A18C1}" type="pres">
      <dgm:prSet presAssocID="{63D84F20-F858-D440-BA93-CD1B5250E543}" presName="connTx" presStyleLbl="parChTrans1D2" presStyleIdx="5" presStyleCnt="6"/>
      <dgm:spPr/>
    </dgm:pt>
    <dgm:pt modelId="{9FAD06D8-E8D0-5744-9E69-18D03FEF2045}" type="pres">
      <dgm:prSet presAssocID="{7B462693-18FC-6F43-8FC2-5C28528D213E}" presName="root2" presStyleCnt="0"/>
      <dgm:spPr/>
    </dgm:pt>
    <dgm:pt modelId="{C35C659B-8953-2B4B-84F2-60DD4BD35AA8}" type="pres">
      <dgm:prSet presAssocID="{7B462693-18FC-6F43-8FC2-5C28528D213E}" presName="LevelTwoTextNode" presStyleLbl="node2" presStyleIdx="5" presStyleCnt="6">
        <dgm:presLayoutVars>
          <dgm:chPref val="3"/>
        </dgm:presLayoutVars>
      </dgm:prSet>
      <dgm:spPr/>
    </dgm:pt>
    <dgm:pt modelId="{23755E4E-DBE6-6E42-A82F-277786A492E9}" type="pres">
      <dgm:prSet presAssocID="{7B462693-18FC-6F43-8FC2-5C28528D213E}" presName="level3hierChild" presStyleCnt="0"/>
      <dgm:spPr/>
    </dgm:pt>
  </dgm:ptLst>
  <dgm:cxnLst>
    <dgm:cxn modelId="{F5C96900-A865-4D43-9C43-1F3CC24ADC44}" type="presOf" srcId="{C57C7FF0-F02D-094B-A18F-5EA7CA0BA867}" destId="{62F5FE18-29CF-EE4B-895A-5F2658A45496}" srcOrd="0" destOrd="0" presId="urn:microsoft.com/office/officeart/2008/layout/HorizontalMultiLevelHierarchy"/>
    <dgm:cxn modelId="{98B44B01-9E32-AA41-A218-E6FD31582C9E}" srcId="{619C8259-C6FA-F54E-892A-153D8A37B8BB}" destId="{C57C7FF0-F02D-094B-A18F-5EA7CA0BA867}" srcOrd="0" destOrd="0" parTransId="{E444B1E2-4E94-9C49-B4D1-9100DF1A9786}" sibTransId="{21096778-C95C-2846-86FE-131300DF81A1}"/>
    <dgm:cxn modelId="{80088B06-4A27-904D-95DF-829A89EACCB2}" type="presOf" srcId="{B0B853EE-E5D2-C54B-A942-C3A08585D0BD}" destId="{9958420F-F720-CE47-BAC9-CE252D55C05D}" srcOrd="0" destOrd="0" presId="urn:microsoft.com/office/officeart/2008/layout/HorizontalMultiLevelHierarchy"/>
    <dgm:cxn modelId="{0AB34A0D-8862-BF41-BB0F-2E6F45756F1B}" type="presOf" srcId="{E444B1E2-4E94-9C49-B4D1-9100DF1A9786}" destId="{F7ADFB81-5175-2F4B-85B9-79C637278397}" srcOrd="0" destOrd="0" presId="urn:microsoft.com/office/officeart/2008/layout/HorizontalMultiLevelHierarchy"/>
    <dgm:cxn modelId="{0CEFF811-3594-0F40-8CBE-B07355DE217E}" srcId="{26A88FBF-1D1E-484A-8FFA-358A8432898B}" destId="{619C8259-C6FA-F54E-892A-153D8A37B8BB}" srcOrd="0" destOrd="0" parTransId="{37DE442D-A01A-6441-8BB2-F25902558344}" sibTransId="{B89F8EA7-F950-B544-90D3-2E55E22ACDDC}"/>
    <dgm:cxn modelId="{2F63C61D-D722-8D43-8860-69860558C0BA}" type="presOf" srcId="{0822C0AA-3214-AA4A-A8BA-93C019EC531F}" destId="{73222DC9-7224-3248-B8D2-054A1134E8FE}" srcOrd="1" destOrd="0" presId="urn:microsoft.com/office/officeart/2008/layout/HorizontalMultiLevelHierarchy"/>
    <dgm:cxn modelId="{8AAA5F21-506F-1E47-80CA-F9ECCDFB1F52}" type="presOf" srcId="{EA68847B-029B-EC46-9D24-A39DA3EB0F20}" destId="{FC9BCFEE-7A57-1F47-8B42-4808DDDFF325}" srcOrd="1" destOrd="0" presId="urn:microsoft.com/office/officeart/2008/layout/HorizontalMultiLevelHierarchy"/>
    <dgm:cxn modelId="{D2822426-D728-5443-839D-360F32A87A0C}" srcId="{619C8259-C6FA-F54E-892A-153D8A37B8BB}" destId="{B0B853EE-E5D2-C54B-A942-C3A08585D0BD}" srcOrd="2" destOrd="0" parTransId="{6583816A-D19A-9A42-85C8-B33EFC01CBDD}" sibTransId="{B6C3DD8D-79BC-BE42-918F-057DA04177CA}"/>
    <dgm:cxn modelId="{585B5835-53BA-FD4C-BB23-128000A6DD77}" srcId="{619C8259-C6FA-F54E-892A-153D8A37B8BB}" destId="{8147FBC0-FB2C-F244-BF10-09EAA9B1DF07}" srcOrd="3" destOrd="0" parTransId="{891D6E89-4C75-EA43-88A2-316C5F04C274}" sibTransId="{DCF42A8C-1CFC-FB4E-8529-61D5CEF31702}"/>
    <dgm:cxn modelId="{D3779336-8C3D-4E4E-9CB2-9940754611A9}" type="presOf" srcId="{8147FBC0-FB2C-F244-BF10-09EAA9B1DF07}" destId="{99B01113-BB19-754E-8130-257757AA86CC}" srcOrd="0" destOrd="0" presId="urn:microsoft.com/office/officeart/2008/layout/HorizontalMultiLevelHierarchy"/>
    <dgm:cxn modelId="{8195F536-4F84-A344-A795-8251FF034E48}" type="presOf" srcId="{6583816A-D19A-9A42-85C8-B33EFC01CBDD}" destId="{40D83EF5-E133-9843-9B9C-114B93BD6A09}" srcOrd="0" destOrd="0" presId="urn:microsoft.com/office/officeart/2008/layout/HorizontalMultiLevelHierarchy"/>
    <dgm:cxn modelId="{972C023C-9499-9847-86F1-4F9D1C82754B}" type="presOf" srcId="{63D84F20-F858-D440-BA93-CD1B5250E543}" destId="{9CB938F2-45A6-6D4C-B158-D381384A18C1}" srcOrd="1" destOrd="0" presId="urn:microsoft.com/office/officeart/2008/layout/HorizontalMultiLevelHierarchy"/>
    <dgm:cxn modelId="{12FFF55E-7DCB-1C4B-A169-417FC1006AC7}" srcId="{619C8259-C6FA-F54E-892A-153D8A37B8BB}" destId="{7B462693-18FC-6F43-8FC2-5C28528D213E}" srcOrd="5" destOrd="0" parTransId="{63D84F20-F858-D440-BA93-CD1B5250E543}" sibTransId="{787FF5F4-F24C-464B-A992-261051EBEE08}"/>
    <dgm:cxn modelId="{2C5A1063-991F-EE48-AB82-96D45834F348}" type="presOf" srcId="{6583816A-D19A-9A42-85C8-B33EFC01CBDD}" destId="{2E1AF723-1A22-6941-A515-0FD037D9F2A3}" srcOrd="1" destOrd="0" presId="urn:microsoft.com/office/officeart/2008/layout/HorizontalMultiLevelHierarchy"/>
    <dgm:cxn modelId="{4AF14D46-0BB9-5E43-8468-9F1B1985B195}" type="presOf" srcId="{174132CE-EF61-BB4D-B67A-E1CB668BC586}" destId="{692ACFB1-F21A-DA4D-82D8-AD973A001506}" srcOrd="0" destOrd="0" presId="urn:microsoft.com/office/officeart/2008/layout/HorizontalMultiLevelHierarchy"/>
    <dgm:cxn modelId="{D3949E69-9D7F-8446-9682-D9077509794D}" type="presOf" srcId="{63D84F20-F858-D440-BA93-CD1B5250E543}" destId="{35C27943-BBBD-4243-BE09-1CAB6A838F31}" srcOrd="0" destOrd="0" presId="urn:microsoft.com/office/officeart/2008/layout/HorizontalMultiLevelHierarchy"/>
    <dgm:cxn modelId="{4BCFAD6C-4193-FA45-91A9-35A88C02DE86}" type="presOf" srcId="{26A88FBF-1D1E-484A-8FFA-358A8432898B}" destId="{D5AFF187-56F9-AB47-B71E-35455DCE0EBB}" srcOrd="0" destOrd="0" presId="urn:microsoft.com/office/officeart/2008/layout/HorizontalMultiLevelHierarchy"/>
    <dgm:cxn modelId="{DDA5B94F-4667-5A46-A331-267BB5F8125F}" type="presOf" srcId="{EA68847B-029B-EC46-9D24-A39DA3EB0F20}" destId="{F1796F97-F197-7742-B81C-473E804DFF5C}" srcOrd="0" destOrd="0" presId="urn:microsoft.com/office/officeart/2008/layout/HorizontalMultiLevelHierarchy"/>
    <dgm:cxn modelId="{714B0E7D-EBBA-614E-AF37-45435ADA02B6}" type="presOf" srcId="{0822C0AA-3214-AA4A-A8BA-93C019EC531F}" destId="{DF5AE08F-BCA0-E449-B5F1-C9F78F3D7E51}" srcOrd="0" destOrd="0" presId="urn:microsoft.com/office/officeart/2008/layout/HorizontalMultiLevelHierarchy"/>
    <dgm:cxn modelId="{F5FE22B3-C710-FE42-837F-19CE59195618}" type="presOf" srcId="{E444B1E2-4E94-9C49-B4D1-9100DF1A9786}" destId="{A4A7FC4B-B2E5-1847-85FC-CA56F1409B2F}" srcOrd="1" destOrd="0" presId="urn:microsoft.com/office/officeart/2008/layout/HorizontalMultiLevelHierarchy"/>
    <dgm:cxn modelId="{29B0EBB9-BEFE-944C-8C54-FE725C20043B}" type="presOf" srcId="{619C8259-C6FA-F54E-892A-153D8A37B8BB}" destId="{77CAAA2B-8382-4240-B948-E781BAA23281}" srcOrd="0" destOrd="0" presId="urn:microsoft.com/office/officeart/2008/layout/HorizontalMultiLevelHierarchy"/>
    <dgm:cxn modelId="{24FA5FBC-104F-3D46-9CEF-191EA875779D}" type="presOf" srcId="{891D6E89-4C75-EA43-88A2-316C5F04C274}" destId="{1D90F9CA-8AEB-924D-9312-832F254AB145}" srcOrd="0" destOrd="0" presId="urn:microsoft.com/office/officeart/2008/layout/HorizontalMultiLevelHierarchy"/>
    <dgm:cxn modelId="{F6CDA9CF-4CC9-824F-89E2-8D0A47256C9D}" type="presOf" srcId="{851439D2-1CFE-5B48-BA20-F6CC7B144714}" destId="{8940AD4B-9F48-1849-AF1F-24BD2A09061D}" srcOrd="0" destOrd="0" presId="urn:microsoft.com/office/officeart/2008/layout/HorizontalMultiLevelHierarchy"/>
    <dgm:cxn modelId="{41D1E8D8-78A6-DC43-A26A-6907F866FE34}" srcId="{619C8259-C6FA-F54E-892A-153D8A37B8BB}" destId="{851439D2-1CFE-5B48-BA20-F6CC7B144714}" srcOrd="4" destOrd="0" parTransId="{EA68847B-029B-EC46-9D24-A39DA3EB0F20}" sibTransId="{BF5CCDD8-2334-AB47-B716-C0F65F20CEAB}"/>
    <dgm:cxn modelId="{B7A93DF5-8A67-D04C-885F-E8BFCA900804}" type="presOf" srcId="{7B462693-18FC-6F43-8FC2-5C28528D213E}" destId="{C35C659B-8953-2B4B-84F2-60DD4BD35AA8}" srcOrd="0" destOrd="0" presId="urn:microsoft.com/office/officeart/2008/layout/HorizontalMultiLevelHierarchy"/>
    <dgm:cxn modelId="{C0859FF5-3CB8-074B-A59C-836F2FBDEFBB}" type="presOf" srcId="{891D6E89-4C75-EA43-88A2-316C5F04C274}" destId="{59A896A4-7CE3-9C40-A5A9-5FD10E1BE836}" srcOrd="1" destOrd="0" presId="urn:microsoft.com/office/officeart/2008/layout/HorizontalMultiLevelHierarchy"/>
    <dgm:cxn modelId="{40FD1CF8-1CE0-5749-B4B5-FB897FF2110E}" srcId="{619C8259-C6FA-F54E-892A-153D8A37B8BB}" destId="{174132CE-EF61-BB4D-B67A-E1CB668BC586}" srcOrd="1" destOrd="0" parTransId="{0822C0AA-3214-AA4A-A8BA-93C019EC531F}" sibTransId="{CF737F67-F732-6249-8764-2F7927679839}"/>
    <dgm:cxn modelId="{C8696E2F-E5E4-114C-AF76-4D432B469CA3}" type="presParOf" srcId="{D5AFF187-56F9-AB47-B71E-35455DCE0EBB}" destId="{B2DA18A3-9CB8-BF42-AB27-6D11F87BACE5}" srcOrd="0" destOrd="0" presId="urn:microsoft.com/office/officeart/2008/layout/HorizontalMultiLevelHierarchy"/>
    <dgm:cxn modelId="{F61D6760-B791-304B-8E55-E2525EDACEE4}" type="presParOf" srcId="{B2DA18A3-9CB8-BF42-AB27-6D11F87BACE5}" destId="{77CAAA2B-8382-4240-B948-E781BAA23281}" srcOrd="0" destOrd="0" presId="urn:microsoft.com/office/officeart/2008/layout/HorizontalMultiLevelHierarchy"/>
    <dgm:cxn modelId="{9C388789-9BBA-0C45-97D1-FB4BBF38E523}" type="presParOf" srcId="{B2DA18A3-9CB8-BF42-AB27-6D11F87BACE5}" destId="{00703531-A1FF-EB4E-9C4C-3DFF5EFB7387}" srcOrd="1" destOrd="0" presId="urn:microsoft.com/office/officeart/2008/layout/HorizontalMultiLevelHierarchy"/>
    <dgm:cxn modelId="{41869BE0-AA6D-6642-B2E2-6EE0BB031466}" type="presParOf" srcId="{00703531-A1FF-EB4E-9C4C-3DFF5EFB7387}" destId="{F7ADFB81-5175-2F4B-85B9-79C637278397}" srcOrd="0" destOrd="0" presId="urn:microsoft.com/office/officeart/2008/layout/HorizontalMultiLevelHierarchy"/>
    <dgm:cxn modelId="{83BBAD93-0BED-A544-AE88-C69714B51911}" type="presParOf" srcId="{F7ADFB81-5175-2F4B-85B9-79C637278397}" destId="{A4A7FC4B-B2E5-1847-85FC-CA56F1409B2F}" srcOrd="0" destOrd="0" presId="urn:microsoft.com/office/officeart/2008/layout/HorizontalMultiLevelHierarchy"/>
    <dgm:cxn modelId="{29CFBE79-6305-F24B-B38F-B439016B7F89}" type="presParOf" srcId="{00703531-A1FF-EB4E-9C4C-3DFF5EFB7387}" destId="{0895741B-CFCB-DD4D-9C73-FB9519B376F0}" srcOrd="1" destOrd="0" presId="urn:microsoft.com/office/officeart/2008/layout/HorizontalMultiLevelHierarchy"/>
    <dgm:cxn modelId="{2638F92D-1005-6942-8D58-36431133974D}" type="presParOf" srcId="{0895741B-CFCB-DD4D-9C73-FB9519B376F0}" destId="{62F5FE18-29CF-EE4B-895A-5F2658A45496}" srcOrd="0" destOrd="0" presId="urn:microsoft.com/office/officeart/2008/layout/HorizontalMultiLevelHierarchy"/>
    <dgm:cxn modelId="{42C38C82-8CE8-C84E-9944-CFC30A07F0E9}" type="presParOf" srcId="{0895741B-CFCB-DD4D-9C73-FB9519B376F0}" destId="{23482478-547F-C84C-A59A-42595C2C5927}" srcOrd="1" destOrd="0" presId="urn:microsoft.com/office/officeart/2008/layout/HorizontalMultiLevelHierarchy"/>
    <dgm:cxn modelId="{A0490B1B-F531-7D41-BAED-9251C576B331}" type="presParOf" srcId="{00703531-A1FF-EB4E-9C4C-3DFF5EFB7387}" destId="{DF5AE08F-BCA0-E449-B5F1-C9F78F3D7E51}" srcOrd="2" destOrd="0" presId="urn:microsoft.com/office/officeart/2008/layout/HorizontalMultiLevelHierarchy"/>
    <dgm:cxn modelId="{84774EA5-723D-394B-85EC-C27AAA5CABD9}" type="presParOf" srcId="{DF5AE08F-BCA0-E449-B5F1-C9F78F3D7E51}" destId="{73222DC9-7224-3248-B8D2-054A1134E8FE}" srcOrd="0" destOrd="0" presId="urn:microsoft.com/office/officeart/2008/layout/HorizontalMultiLevelHierarchy"/>
    <dgm:cxn modelId="{2706437A-744C-B843-899C-B0A50EEA1B31}" type="presParOf" srcId="{00703531-A1FF-EB4E-9C4C-3DFF5EFB7387}" destId="{C910B2A4-DCF9-034B-9C1E-21ACD9217722}" srcOrd="3" destOrd="0" presId="urn:microsoft.com/office/officeart/2008/layout/HorizontalMultiLevelHierarchy"/>
    <dgm:cxn modelId="{FE0BE0BF-42BF-3C45-B71F-31B04EE971E7}" type="presParOf" srcId="{C910B2A4-DCF9-034B-9C1E-21ACD9217722}" destId="{692ACFB1-F21A-DA4D-82D8-AD973A001506}" srcOrd="0" destOrd="0" presId="urn:microsoft.com/office/officeart/2008/layout/HorizontalMultiLevelHierarchy"/>
    <dgm:cxn modelId="{33FF5D8A-9064-2348-AA1A-EA7DFF7C116E}" type="presParOf" srcId="{C910B2A4-DCF9-034B-9C1E-21ACD9217722}" destId="{BD923686-EA93-1E46-BC23-A14233059FC3}" srcOrd="1" destOrd="0" presId="urn:microsoft.com/office/officeart/2008/layout/HorizontalMultiLevelHierarchy"/>
    <dgm:cxn modelId="{3AE22776-A430-944D-9087-930C81AF6386}" type="presParOf" srcId="{00703531-A1FF-EB4E-9C4C-3DFF5EFB7387}" destId="{40D83EF5-E133-9843-9B9C-114B93BD6A09}" srcOrd="4" destOrd="0" presId="urn:microsoft.com/office/officeart/2008/layout/HorizontalMultiLevelHierarchy"/>
    <dgm:cxn modelId="{139ED819-DE87-1B4E-8EC8-0F88B6D774AD}" type="presParOf" srcId="{40D83EF5-E133-9843-9B9C-114B93BD6A09}" destId="{2E1AF723-1A22-6941-A515-0FD037D9F2A3}" srcOrd="0" destOrd="0" presId="urn:microsoft.com/office/officeart/2008/layout/HorizontalMultiLevelHierarchy"/>
    <dgm:cxn modelId="{42BA1152-CD08-8041-B7B0-B1AE09B24983}" type="presParOf" srcId="{00703531-A1FF-EB4E-9C4C-3DFF5EFB7387}" destId="{5D5943F9-A488-AD4B-AEB7-B83034060B2F}" srcOrd="5" destOrd="0" presId="urn:microsoft.com/office/officeart/2008/layout/HorizontalMultiLevelHierarchy"/>
    <dgm:cxn modelId="{59821D66-2DC6-AD4F-AFD6-AD41D16BCED7}" type="presParOf" srcId="{5D5943F9-A488-AD4B-AEB7-B83034060B2F}" destId="{9958420F-F720-CE47-BAC9-CE252D55C05D}" srcOrd="0" destOrd="0" presId="urn:microsoft.com/office/officeart/2008/layout/HorizontalMultiLevelHierarchy"/>
    <dgm:cxn modelId="{C86C1A76-F629-8644-9F0A-13BFB973E4A2}" type="presParOf" srcId="{5D5943F9-A488-AD4B-AEB7-B83034060B2F}" destId="{40A97979-DE04-EC4C-A1D5-121FB36DDD44}" srcOrd="1" destOrd="0" presId="urn:microsoft.com/office/officeart/2008/layout/HorizontalMultiLevelHierarchy"/>
    <dgm:cxn modelId="{00B584A9-1B2D-3840-8745-D879CE62FCEA}" type="presParOf" srcId="{00703531-A1FF-EB4E-9C4C-3DFF5EFB7387}" destId="{1D90F9CA-8AEB-924D-9312-832F254AB145}" srcOrd="6" destOrd="0" presId="urn:microsoft.com/office/officeart/2008/layout/HorizontalMultiLevelHierarchy"/>
    <dgm:cxn modelId="{8552008A-7EAC-BF43-A71B-4E6EF55F8185}" type="presParOf" srcId="{1D90F9CA-8AEB-924D-9312-832F254AB145}" destId="{59A896A4-7CE3-9C40-A5A9-5FD10E1BE836}" srcOrd="0" destOrd="0" presId="urn:microsoft.com/office/officeart/2008/layout/HorizontalMultiLevelHierarchy"/>
    <dgm:cxn modelId="{A44AFD1E-60D4-A64E-9335-EE69A9BFB977}" type="presParOf" srcId="{00703531-A1FF-EB4E-9C4C-3DFF5EFB7387}" destId="{48A62992-7CD2-514B-93EC-45AC4D433E49}" srcOrd="7" destOrd="0" presId="urn:microsoft.com/office/officeart/2008/layout/HorizontalMultiLevelHierarchy"/>
    <dgm:cxn modelId="{747682DD-6F10-C943-97F3-D4B842ABB948}" type="presParOf" srcId="{48A62992-7CD2-514B-93EC-45AC4D433E49}" destId="{99B01113-BB19-754E-8130-257757AA86CC}" srcOrd="0" destOrd="0" presId="urn:microsoft.com/office/officeart/2008/layout/HorizontalMultiLevelHierarchy"/>
    <dgm:cxn modelId="{DD4F81EE-2372-6F4F-A465-60D87CC59639}" type="presParOf" srcId="{48A62992-7CD2-514B-93EC-45AC4D433E49}" destId="{D2414D52-C5F2-D843-8D2B-F0F9BB3D697D}" srcOrd="1" destOrd="0" presId="urn:microsoft.com/office/officeart/2008/layout/HorizontalMultiLevelHierarchy"/>
    <dgm:cxn modelId="{AC267FA0-53AE-6544-834B-BA369A09352E}" type="presParOf" srcId="{00703531-A1FF-EB4E-9C4C-3DFF5EFB7387}" destId="{F1796F97-F197-7742-B81C-473E804DFF5C}" srcOrd="8" destOrd="0" presId="urn:microsoft.com/office/officeart/2008/layout/HorizontalMultiLevelHierarchy"/>
    <dgm:cxn modelId="{ECEC8541-A50E-944B-9BC1-4C0477625F47}" type="presParOf" srcId="{F1796F97-F197-7742-B81C-473E804DFF5C}" destId="{FC9BCFEE-7A57-1F47-8B42-4808DDDFF325}" srcOrd="0" destOrd="0" presId="urn:microsoft.com/office/officeart/2008/layout/HorizontalMultiLevelHierarchy"/>
    <dgm:cxn modelId="{7CC6FE1B-60FD-AD4B-97E8-BC562F893695}" type="presParOf" srcId="{00703531-A1FF-EB4E-9C4C-3DFF5EFB7387}" destId="{91532648-5340-FE4E-BD89-974C41E65266}" srcOrd="9" destOrd="0" presId="urn:microsoft.com/office/officeart/2008/layout/HorizontalMultiLevelHierarchy"/>
    <dgm:cxn modelId="{57A905F9-95E2-D64C-8F2A-D4B1245AD2C4}" type="presParOf" srcId="{91532648-5340-FE4E-BD89-974C41E65266}" destId="{8940AD4B-9F48-1849-AF1F-24BD2A09061D}" srcOrd="0" destOrd="0" presId="urn:microsoft.com/office/officeart/2008/layout/HorizontalMultiLevelHierarchy"/>
    <dgm:cxn modelId="{AC779A83-1A80-2143-A8B6-0A4FC4009FD1}" type="presParOf" srcId="{91532648-5340-FE4E-BD89-974C41E65266}" destId="{7F5FACB8-EE31-484F-9FBD-F44CB67CBC6A}" srcOrd="1" destOrd="0" presId="urn:microsoft.com/office/officeart/2008/layout/HorizontalMultiLevelHierarchy"/>
    <dgm:cxn modelId="{E774203A-0AB7-E44F-9250-05A2C1A351B4}" type="presParOf" srcId="{00703531-A1FF-EB4E-9C4C-3DFF5EFB7387}" destId="{35C27943-BBBD-4243-BE09-1CAB6A838F31}" srcOrd="10" destOrd="0" presId="urn:microsoft.com/office/officeart/2008/layout/HorizontalMultiLevelHierarchy"/>
    <dgm:cxn modelId="{F4D9872D-5FD9-FB45-BBD6-4D8B6DA55C24}" type="presParOf" srcId="{35C27943-BBBD-4243-BE09-1CAB6A838F31}" destId="{9CB938F2-45A6-6D4C-B158-D381384A18C1}" srcOrd="0" destOrd="0" presId="urn:microsoft.com/office/officeart/2008/layout/HorizontalMultiLevelHierarchy"/>
    <dgm:cxn modelId="{389788C7-85BA-3544-B4F5-6A9792F5F715}" type="presParOf" srcId="{00703531-A1FF-EB4E-9C4C-3DFF5EFB7387}" destId="{9FAD06D8-E8D0-5744-9E69-18D03FEF2045}" srcOrd="11" destOrd="0" presId="urn:microsoft.com/office/officeart/2008/layout/HorizontalMultiLevelHierarchy"/>
    <dgm:cxn modelId="{48347F1C-7937-134B-A3A0-CA69394249EA}" type="presParOf" srcId="{9FAD06D8-E8D0-5744-9E69-18D03FEF2045}" destId="{C35C659B-8953-2B4B-84F2-60DD4BD35AA8}" srcOrd="0" destOrd="0" presId="urn:microsoft.com/office/officeart/2008/layout/HorizontalMultiLevelHierarchy"/>
    <dgm:cxn modelId="{984660A2-D940-3A44-A1FE-D6F3CD3AE4AE}" type="presParOf" srcId="{9FAD06D8-E8D0-5744-9E69-18D03FEF2045}" destId="{23755E4E-DBE6-6E42-A82F-277786A492E9}"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26A88FBF-1D1E-484A-8FFA-358A8432898B}" type="doc">
      <dgm:prSet loTypeId="urn:microsoft.com/office/officeart/2008/layout/HorizontalMultiLevelHierarchy" loCatId="" qsTypeId="urn:microsoft.com/office/officeart/2005/8/quickstyle/simple1" qsCatId="simple" csTypeId="urn:microsoft.com/office/officeart/2005/8/colors/accent1_2" csCatId="accent1" phldr="1"/>
      <dgm:spPr/>
      <dgm:t>
        <a:bodyPr/>
        <a:lstStyle/>
        <a:p>
          <a:endParaRPr lang="en-GB"/>
        </a:p>
      </dgm:t>
    </dgm:pt>
    <dgm:pt modelId="{C57C7FF0-F02D-094B-A18F-5EA7CA0BA867}">
      <dgm:prSet phldrT="[Text]"/>
      <dgm:spPr/>
      <dgm:t>
        <a:bodyPr/>
        <a:lstStyle/>
        <a:p>
          <a:r>
            <a:rPr lang="en-GB" b="1" i="0" u="none" dirty="0"/>
            <a:t>Identifies Emergency Situations </a:t>
          </a:r>
          <a:endParaRPr lang="en-GB" dirty="0"/>
        </a:p>
      </dgm:t>
    </dgm:pt>
    <dgm:pt modelId="{E444B1E2-4E94-9C49-B4D1-9100DF1A9786}" type="parTrans" cxnId="{98B44B01-9E32-AA41-A218-E6FD31582C9E}">
      <dgm:prSet/>
      <dgm:spPr/>
      <dgm:t>
        <a:bodyPr/>
        <a:lstStyle/>
        <a:p>
          <a:endParaRPr lang="en-GB"/>
        </a:p>
      </dgm:t>
    </dgm:pt>
    <dgm:pt modelId="{21096778-C95C-2846-86FE-131300DF81A1}" type="sibTrans" cxnId="{98B44B01-9E32-AA41-A218-E6FD31582C9E}">
      <dgm:prSet/>
      <dgm:spPr/>
      <dgm:t>
        <a:bodyPr/>
        <a:lstStyle/>
        <a:p>
          <a:endParaRPr lang="en-GB"/>
        </a:p>
      </dgm:t>
    </dgm:pt>
    <dgm:pt modelId="{A9924F76-C66C-7448-8E7F-57DD2D9A1D86}">
      <dgm:prSet/>
      <dgm:spPr/>
      <dgm:t>
        <a:bodyPr/>
        <a:lstStyle/>
        <a:p>
          <a:r>
            <a:rPr lang="en-GB" b="0" i="0" u="none" dirty="0"/>
            <a:t>A. Asks appropriate questions to identify or exclude [or suggest] such situations</a:t>
          </a:r>
          <a:endParaRPr lang="en-GB" dirty="0"/>
        </a:p>
      </dgm:t>
    </dgm:pt>
    <dgm:pt modelId="{86FEB53B-40F8-C043-B9F2-992E8EDBCB82}" type="parTrans" cxnId="{27E52F50-04BF-2B4E-8C0F-712131E77B09}">
      <dgm:prSet/>
      <dgm:spPr/>
      <dgm:t>
        <a:bodyPr/>
        <a:lstStyle/>
        <a:p>
          <a:endParaRPr lang="en-GB"/>
        </a:p>
      </dgm:t>
    </dgm:pt>
    <dgm:pt modelId="{927FB946-03FB-7E48-84F2-7DBDC9A4EAA8}" type="sibTrans" cxnId="{27E52F50-04BF-2B4E-8C0F-712131E77B09}">
      <dgm:prSet/>
      <dgm:spPr/>
      <dgm:t>
        <a:bodyPr/>
        <a:lstStyle/>
        <a:p>
          <a:endParaRPr lang="en-GB"/>
        </a:p>
      </dgm:t>
    </dgm:pt>
    <dgm:pt modelId="{059AC78D-34D8-6C41-8288-0BF8179B033B}">
      <dgm:prSet/>
      <dgm:spPr/>
      <dgm:t>
        <a:bodyPr/>
        <a:lstStyle/>
        <a:p>
          <a:r>
            <a:rPr lang="en-GB" b="0" i="0" u="none" dirty="0"/>
            <a:t>B. Appropriate use of ILTC protocols</a:t>
          </a:r>
          <a:endParaRPr lang="en-GB" dirty="0"/>
        </a:p>
      </dgm:t>
    </dgm:pt>
    <dgm:pt modelId="{E2E00F06-DFF1-D948-A71F-8DE5E1E71266}" type="parTrans" cxnId="{8EBF6245-F18B-354C-B7D3-6105A6B16433}">
      <dgm:prSet/>
      <dgm:spPr/>
      <dgm:t>
        <a:bodyPr/>
        <a:lstStyle/>
        <a:p>
          <a:endParaRPr lang="en-GB"/>
        </a:p>
      </dgm:t>
    </dgm:pt>
    <dgm:pt modelId="{14B5F57E-019F-5645-8472-64A58D86E81D}" type="sibTrans" cxnId="{8EBF6245-F18B-354C-B7D3-6105A6B16433}">
      <dgm:prSet/>
      <dgm:spPr/>
      <dgm:t>
        <a:bodyPr/>
        <a:lstStyle/>
        <a:p>
          <a:endParaRPr lang="en-GB"/>
        </a:p>
      </dgm:t>
    </dgm:pt>
    <dgm:pt modelId="{3E31BBCD-1284-2C4C-9E9C-AFB83CEB2BBA}">
      <dgm:prSet/>
      <dgm:spPr/>
      <dgm:t>
        <a:bodyPr/>
        <a:lstStyle/>
        <a:p>
          <a:r>
            <a:rPr lang="en-GB" b="0" i="0" u="none" dirty="0"/>
            <a:t>C. Phrases questions in a way the caller can understand</a:t>
          </a:r>
          <a:endParaRPr lang="en-GB" dirty="0"/>
        </a:p>
      </dgm:t>
    </dgm:pt>
    <dgm:pt modelId="{F4BF1E4B-9458-8B4E-8AD1-8B4DCC18F839}" type="parTrans" cxnId="{E51E1594-8F9A-CB41-A6D2-77B652672511}">
      <dgm:prSet/>
      <dgm:spPr/>
      <dgm:t>
        <a:bodyPr/>
        <a:lstStyle/>
        <a:p>
          <a:endParaRPr lang="en-GB"/>
        </a:p>
      </dgm:t>
    </dgm:pt>
    <dgm:pt modelId="{63FFFB70-0DEC-EF40-99C9-EF8C08B191D7}" type="sibTrans" cxnId="{E51E1594-8F9A-CB41-A6D2-77B652672511}">
      <dgm:prSet/>
      <dgm:spPr/>
      <dgm:t>
        <a:bodyPr/>
        <a:lstStyle/>
        <a:p>
          <a:endParaRPr lang="en-GB"/>
        </a:p>
      </dgm:t>
    </dgm:pt>
    <dgm:pt modelId="{616D0615-6616-8045-8EAD-6D5F70D10B77}">
      <dgm:prSet/>
      <dgm:spPr/>
      <dgm:t>
        <a:bodyPr/>
        <a:lstStyle/>
        <a:p>
          <a:r>
            <a:rPr lang="en-GB" b="0" i="0" u="none" dirty="0"/>
            <a:t>D. Quickly establishes the need to respond to a serious or emergency situation and acts accordingly</a:t>
          </a:r>
          <a:endParaRPr lang="en-GB" dirty="0"/>
        </a:p>
      </dgm:t>
    </dgm:pt>
    <dgm:pt modelId="{ACD8E0FE-7CAA-A548-963B-053791E13197}" type="parTrans" cxnId="{56D251C9-73EC-E945-9D73-764D8D09C36F}">
      <dgm:prSet/>
      <dgm:spPr/>
      <dgm:t>
        <a:bodyPr/>
        <a:lstStyle/>
        <a:p>
          <a:endParaRPr lang="en-GB"/>
        </a:p>
      </dgm:t>
    </dgm:pt>
    <dgm:pt modelId="{4A8579B6-98A3-EC4E-8286-F41F9ED00E90}" type="sibTrans" cxnId="{56D251C9-73EC-E945-9D73-764D8D09C36F}">
      <dgm:prSet/>
      <dgm:spPr/>
      <dgm:t>
        <a:bodyPr/>
        <a:lstStyle/>
        <a:p>
          <a:endParaRPr lang="en-GB"/>
        </a:p>
      </dgm:t>
    </dgm:pt>
    <dgm:pt modelId="{D5AFF187-56F9-AB47-B71E-35455DCE0EBB}" type="pres">
      <dgm:prSet presAssocID="{26A88FBF-1D1E-484A-8FFA-358A8432898B}" presName="Name0" presStyleCnt="0">
        <dgm:presLayoutVars>
          <dgm:chPref val="1"/>
          <dgm:dir/>
          <dgm:animOne val="branch"/>
          <dgm:animLvl val="lvl"/>
          <dgm:resizeHandles val="exact"/>
        </dgm:presLayoutVars>
      </dgm:prSet>
      <dgm:spPr/>
    </dgm:pt>
    <dgm:pt modelId="{7AD8CE7D-4B18-9F47-B04B-40A1CF8D9F3E}" type="pres">
      <dgm:prSet presAssocID="{C57C7FF0-F02D-094B-A18F-5EA7CA0BA867}" presName="root1" presStyleCnt="0"/>
      <dgm:spPr/>
    </dgm:pt>
    <dgm:pt modelId="{D6131B93-CE6A-6C42-83D6-EDA7DFC4F7B4}" type="pres">
      <dgm:prSet presAssocID="{C57C7FF0-F02D-094B-A18F-5EA7CA0BA867}" presName="LevelOneTextNode" presStyleLbl="node0" presStyleIdx="0" presStyleCnt="1">
        <dgm:presLayoutVars>
          <dgm:chPref val="3"/>
        </dgm:presLayoutVars>
      </dgm:prSet>
      <dgm:spPr/>
    </dgm:pt>
    <dgm:pt modelId="{30AA4730-8D91-1A47-8BA9-E7F1637587C1}" type="pres">
      <dgm:prSet presAssocID="{C57C7FF0-F02D-094B-A18F-5EA7CA0BA867}" presName="level2hierChild" presStyleCnt="0"/>
      <dgm:spPr/>
    </dgm:pt>
    <dgm:pt modelId="{A8114F2C-B559-A343-8854-C592B467C141}" type="pres">
      <dgm:prSet presAssocID="{86FEB53B-40F8-C043-B9F2-992E8EDBCB82}" presName="conn2-1" presStyleLbl="parChTrans1D2" presStyleIdx="0" presStyleCnt="4"/>
      <dgm:spPr/>
    </dgm:pt>
    <dgm:pt modelId="{E6164736-A760-1D49-B095-9A092B27D4C9}" type="pres">
      <dgm:prSet presAssocID="{86FEB53B-40F8-C043-B9F2-992E8EDBCB82}" presName="connTx" presStyleLbl="parChTrans1D2" presStyleIdx="0" presStyleCnt="4"/>
      <dgm:spPr/>
    </dgm:pt>
    <dgm:pt modelId="{555BC9CF-E26C-364F-B7E8-8C1A9B5C9D38}" type="pres">
      <dgm:prSet presAssocID="{A9924F76-C66C-7448-8E7F-57DD2D9A1D86}" presName="root2" presStyleCnt="0"/>
      <dgm:spPr/>
    </dgm:pt>
    <dgm:pt modelId="{6501D482-E14C-3F48-AA2A-F6CF8FD3910E}" type="pres">
      <dgm:prSet presAssocID="{A9924F76-C66C-7448-8E7F-57DD2D9A1D86}" presName="LevelTwoTextNode" presStyleLbl="node2" presStyleIdx="0" presStyleCnt="4">
        <dgm:presLayoutVars>
          <dgm:chPref val="3"/>
        </dgm:presLayoutVars>
      </dgm:prSet>
      <dgm:spPr/>
    </dgm:pt>
    <dgm:pt modelId="{21B27C8E-459E-3C4B-8D3C-CEC1557B15D1}" type="pres">
      <dgm:prSet presAssocID="{A9924F76-C66C-7448-8E7F-57DD2D9A1D86}" presName="level3hierChild" presStyleCnt="0"/>
      <dgm:spPr/>
    </dgm:pt>
    <dgm:pt modelId="{FFF401CD-C074-5D4D-90C8-962BAA7AC3C7}" type="pres">
      <dgm:prSet presAssocID="{E2E00F06-DFF1-D948-A71F-8DE5E1E71266}" presName="conn2-1" presStyleLbl="parChTrans1D2" presStyleIdx="1" presStyleCnt="4"/>
      <dgm:spPr/>
    </dgm:pt>
    <dgm:pt modelId="{DE70CA34-436A-5247-80D5-53A97276E302}" type="pres">
      <dgm:prSet presAssocID="{E2E00F06-DFF1-D948-A71F-8DE5E1E71266}" presName="connTx" presStyleLbl="parChTrans1D2" presStyleIdx="1" presStyleCnt="4"/>
      <dgm:spPr/>
    </dgm:pt>
    <dgm:pt modelId="{70BB802C-3597-104A-9E65-5AA3E760A567}" type="pres">
      <dgm:prSet presAssocID="{059AC78D-34D8-6C41-8288-0BF8179B033B}" presName="root2" presStyleCnt="0"/>
      <dgm:spPr/>
    </dgm:pt>
    <dgm:pt modelId="{ACA9D6FE-C6F3-2143-92EE-16D646A9051E}" type="pres">
      <dgm:prSet presAssocID="{059AC78D-34D8-6C41-8288-0BF8179B033B}" presName="LevelTwoTextNode" presStyleLbl="node2" presStyleIdx="1" presStyleCnt="4">
        <dgm:presLayoutVars>
          <dgm:chPref val="3"/>
        </dgm:presLayoutVars>
      </dgm:prSet>
      <dgm:spPr/>
    </dgm:pt>
    <dgm:pt modelId="{468B322E-6CE7-114D-8D06-D91F0FC63967}" type="pres">
      <dgm:prSet presAssocID="{059AC78D-34D8-6C41-8288-0BF8179B033B}" presName="level3hierChild" presStyleCnt="0"/>
      <dgm:spPr/>
    </dgm:pt>
    <dgm:pt modelId="{DBE89AEA-E026-444A-8F51-00706FCA4599}" type="pres">
      <dgm:prSet presAssocID="{F4BF1E4B-9458-8B4E-8AD1-8B4DCC18F839}" presName="conn2-1" presStyleLbl="parChTrans1D2" presStyleIdx="2" presStyleCnt="4"/>
      <dgm:spPr/>
    </dgm:pt>
    <dgm:pt modelId="{4DCC5BEF-612D-854C-8C84-A2865820ECAE}" type="pres">
      <dgm:prSet presAssocID="{F4BF1E4B-9458-8B4E-8AD1-8B4DCC18F839}" presName="connTx" presStyleLbl="parChTrans1D2" presStyleIdx="2" presStyleCnt="4"/>
      <dgm:spPr/>
    </dgm:pt>
    <dgm:pt modelId="{3B7EEB9E-84F8-064C-875E-21EDE562A105}" type="pres">
      <dgm:prSet presAssocID="{3E31BBCD-1284-2C4C-9E9C-AFB83CEB2BBA}" presName="root2" presStyleCnt="0"/>
      <dgm:spPr/>
    </dgm:pt>
    <dgm:pt modelId="{A8F04D44-37A7-2647-8491-1EBB2454011D}" type="pres">
      <dgm:prSet presAssocID="{3E31BBCD-1284-2C4C-9E9C-AFB83CEB2BBA}" presName="LevelTwoTextNode" presStyleLbl="node2" presStyleIdx="2" presStyleCnt="4">
        <dgm:presLayoutVars>
          <dgm:chPref val="3"/>
        </dgm:presLayoutVars>
      </dgm:prSet>
      <dgm:spPr/>
    </dgm:pt>
    <dgm:pt modelId="{DBCEF8BF-07B9-E643-91C3-77A078022BF3}" type="pres">
      <dgm:prSet presAssocID="{3E31BBCD-1284-2C4C-9E9C-AFB83CEB2BBA}" presName="level3hierChild" presStyleCnt="0"/>
      <dgm:spPr/>
    </dgm:pt>
    <dgm:pt modelId="{FC8EAA34-2C2A-3F4C-BC4D-64E09EFCB716}" type="pres">
      <dgm:prSet presAssocID="{ACD8E0FE-7CAA-A548-963B-053791E13197}" presName="conn2-1" presStyleLbl="parChTrans1D2" presStyleIdx="3" presStyleCnt="4"/>
      <dgm:spPr/>
    </dgm:pt>
    <dgm:pt modelId="{67EE32C2-AF35-A342-91B9-84787C36AFF5}" type="pres">
      <dgm:prSet presAssocID="{ACD8E0FE-7CAA-A548-963B-053791E13197}" presName="connTx" presStyleLbl="parChTrans1D2" presStyleIdx="3" presStyleCnt="4"/>
      <dgm:spPr/>
    </dgm:pt>
    <dgm:pt modelId="{1FCF9DEB-8DEB-6D4E-81C2-95C89B241558}" type="pres">
      <dgm:prSet presAssocID="{616D0615-6616-8045-8EAD-6D5F70D10B77}" presName="root2" presStyleCnt="0"/>
      <dgm:spPr/>
    </dgm:pt>
    <dgm:pt modelId="{BCA179DD-3722-D64B-94F4-023595F4F3F2}" type="pres">
      <dgm:prSet presAssocID="{616D0615-6616-8045-8EAD-6D5F70D10B77}" presName="LevelTwoTextNode" presStyleLbl="node2" presStyleIdx="3" presStyleCnt="4">
        <dgm:presLayoutVars>
          <dgm:chPref val="3"/>
        </dgm:presLayoutVars>
      </dgm:prSet>
      <dgm:spPr/>
    </dgm:pt>
    <dgm:pt modelId="{4009A775-ACA2-4647-94A1-AE40E7671A5F}" type="pres">
      <dgm:prSet presAssocID="{616D0615-6616-8045-8EAD-6D5F70D10B77}" presName="level3hierChild" presStyleCnt="0"/>
      <dgm:spPr/>
    </dgm:pt>
  </dgm:ptLst>
  <dgm:cxnLst>
    <dgm:cxn modelId="{98B44B01-9E32-AA41-A218-E6FD31582C9E}" srcId="{26A88FBF-1D1E-484A-8FFA-358A8432898B}" destId="{C57C7FF0-F02D-094B-A18F-5EA7CA0BA867}" srcOrd="0" destOrd="0" parTransId="{E444B1E2-4E94-9C49-B4D1-9100DF1A9786}" sibTransId="{21096778-C95C-2846-86FE-131300DF81A1}"/>
    <dgm:cxn modelId="{56926F32-977E-7F49-95B6-E44133FDFB3C}" type="presOf" srcId="{059AC78D-34D8-6C41-8288-0BF8179B033B}" destId="{ACA9D6FE-C6F3-2143-92EE-16D646A9051E}" srcOrd="0" destOrd="0" presId="urn:microsoft.com/office/officeart/2008/layout/HorizontalMultiLevelHierarchy"/>
    <dgm:cxn modelId="{9BF8C73B-BDA0-274E-ADE6-7C90C04C8FF6}" type="presOf" srcId="{A9924F76-C66C-7448-8E7F-57DD2D9A1D86}" destId="{6501D482-E14C-3F48-AA2A-F6CF8FD3910E}" srcOrd="0" destOrd="0" presId="urn:microsoft.com/office/officeart/2008/layout/HorizontalMultiLevelHierarchy"/>
    <dgm:cxn modelId="{0DCA5C5F-CE1F-9F44-9D84-56FCECDBFAC9}" type="presOf" srcId="{C57C7FF0-F02D-094B-A18F-5EA7CA0BA867}" destId="{D6131B93-CE6A-6C42-83D6-EDA7DFC4F7B4}" srcOrd="0" destOrd="0" presId="urn:microsoft.com/office/officeart/2008/layout/HorizontalMultiLevelHierarchy"/>
    <dgm:cxn modelId="{8EBF6245-F18B-354C-B7D3-6105A6B16433}" srcId="{C57C7FF0-F02D-094B-A18F-5EA7CA0BA867}" destId="{059AC78D-34D8-6C41-8288-0BF8179B033B}" srcOrd="1" destOrd="0" parTransId="{E2E00F06-DFF1-D948-A71F-8DE5E1E71266}" sibTransId="{14B5F57E-019F-5645-8472-64A58D86E81D}"/>
    <dgm:cxn modelId="{4BCFAD6C-4193-FA45-91A9-35A88C02DE86}" type="presOf" srcId="{26A88FBF-1D1E-484A-8FFA-358A8432898B}" destId="{D5AFF187-56F9-AB47-B71E-35455DCE0EBB}" srcOrd="0" destOrd="0" presId="urn:microsoft.com/office/officeart/2008/layout/HorizontalMultiLevelHierarchy"/>
    <dgm:cxn modelId="{27E52F50-04BF-2B4E-8C0F-712131E77B09}" srcId="{C57C7FF0-F02D-094B-A18F-5EA7CA0BA867}" destId="{A9924F76-C66C-7448-8E7F-57DD2D9A1D86}" srcOrd="0" destOrd="0" parTransId="{86FEB53B-40F8-C043-B9F2-992E8EDBCB82}" sibTransId="{927FB946-03FB-7E48-84F2-7DBDC9A4EAA8}"/>
    <dgm:cxn modelId="{5A0F4654-850D-A241-A0C3-2946C2C57F66}" type="presOf" srcId="{3E31BBCD-1284-2C4C-9E9C-AFB83CEB2BBA}" destId="{A8F04D44-37A7-2647-8491-1EBB2454011D}" srcOrd="0" destOrd="0" presId="urn:microsoft.com/office/officeart/2008/layout/HorizontalMultiLevelHierarchy"/>
    <dgm:cxn modelId="{36AE1B76-9233-9A47-A3C3-1D3EA9DC18EC}" type="presOf" srcId="{E2E00F06-DFF1-D948-A71F-8DE5E1E71266}" destId="{FFF401CD-C074-5D4D-90C8-962BAA7AC3C7}" srcOrd="0" destOrd="0" presId="urn:microsoft.com/office/officeart/2008/layout/HorizontalMultiLevelHierarchy"/>
    <dgm:cxn modelId="{553FB679-7AF5-BB42-8F28-1A30CA5E1967}" type="presOf" srcId="{86FEB53B-40F8-C043-B9F2-992E8EDBCB82}" destId="{E6164736-A760-1D49-B095-9A092B27D4C9}" srcOrd="1" destOrd="0" presId="urn:microsoft.com/office/officeart/2008/layout/HorizontalMultiLevelHierarchy"/>
    <dgm:cxn modelId="{608EBC7C-C900-734C-ACF0-6BDAD6ACC0AB}" type="presOf" srcId="{ACD8E0FE-7CAA-A548-963B-053791E13197}" destId="{FC8EAA34-2C2A-3F4C-BC4D-64E09EFCB716}" srcOrd="0" destOrd="0" presId="urn:microsoft.com/office/officeart/2008/layout/HorizontalMultiLevelHierarchy"/>
    <dgm:cxn modelId="{95744382-443B-1348-8F44-C6E34F809ECE}" type="presOf" srcId="{616D0615-6616-8045-8EAD-6D5F70D10B77}" destId="{BCA179DD-3722-D64B-94F4-023595F4F3F2}" srcOrd="0" destOrd="0" presId="urn:microsoft.com/office/officeart/2008/layout/HorizontalMultiLevelHierarchy"/>
    <dgm:cxn modelId="{E51E1594-8F9A-CB41-A6D2-77B652672511}" srcId="{C57C7FF0-F02D-094B-A18F-5EA7CA0BA867}" destId="{3E31BBCD-1284-2C4C-9E9C-AFB83CEB2BBA}" srcOrd="2" destOrd="0" parTransId="{F4BF1E4B-9458-8B4E-8AD1-8B4DCC18F839}" sibTransId="{63FFFB70-0DEC-EF40-99C9-EF8C08B191D7}"/>
    <dgm:cxn modelId="{377B8AA9-D832-F446-9E8B-AD844741703C}" type="presOf" srcId="{F4BF1E4B-9458-8B4E-8AD1-8B4DCC18F839}" destId="{4DCC5BEF-612D-854C-8C84-A2865820ECAE}" srcOrd="1" destOrd="0" presId="urn:microsoft.com/office/officeart/2008/layout/HorizontalMultiLevelHierarchy"/>
    <dgm:cxn modelId="{162469BF-FE1B-284B-9A88-47DE0E48126F}" type="presOf" srcId="{86FEB53B-40F8-C043-B9F2-992E8EDBCB82}" destId="{A8114F2C-B559-A343-8854-C592B467C141}" srcOrd="0" destOrd="0" presId="urn:microsoft.com/office/officeart/2008/layout/HorizontalMultiLevelHierarchy"/>
    <dgm:cxn modelId="{56D251C9-73EC-E945-9D73-764D8D09C36F}" srcId="{C57C7FF0-F02D-094B-A18F-5EA7CA0BA867}" destId="{616D0615-6616-8045-8EAD-6D5F70D10B77}" srcOrd="3" destOrd="0" parTransId="{ACD8E0FE-7CAA-A548-963B-053791E13197}" sibTransId="{4A8579B6-98A3-EC4E-8286-F41F9ED00E90}"/>
    <dgm:cxn modelId="{D08E60D1-1AAB-004D-BE70-F81FBB1C5034}" type="presOf" srcId="{F4BF1E4B-9458-8B4E-8AD1-8B4DCC18F839}" destId="{DBE89AEA-E026-444A-8F51-00706FCA4599}" srcOrd="0" destOrd="0" presId="urn:microsoft.com/office/officeart/2008/layout/HorizontalMultiLevelHierarchy"/>
    <dgm:cxn modelId="{047951EC-020A-2543-B9F7-33C3E547A516}" type="presOf" srcId="{ACD8E0FE-7CAA-A548-963B-053791E13197}" destId="{67EE32C2-AF35-A342-91B9-84787C36AFF5}" srcOrd="1" destOrd="0" presId="urn:microsoft.com/office/officeart/2008/layout/HorizontalMultiLevelHierarchy"/>
    <dgm:cxn modelId="{C9A02FED-62BD-B946-9465-24F026F25809}" type="presOf" srcId="{E2E00F06-DFF1-D948-A71F-8DE5E1E71266}" destId="{DE70CA34-436A-5247-80D5-53A97276E302}" srcOrd="1" destOrd="0" presId="urn:microsoft.com/office/officeart/2008/layout/HorizontalMultiLevelHierarchy"/>
    <dgm:cxn modelId="{D288B6E3-936E-154F-B815-5B4184D113D2}" type="presParOf" srcId="{D5AFF187-56F9-AB47-B71E-35455DCE0EBB}" destId="{7AD8CE7D-4B18-9F47-B04B-40A1CF8D9F3E}" srcOrd="0" destOrd="0" presId="urn:microsoft.com/office/officeart/2008/layout/HorizontalMultiLevelHierarchy"/>
    <dgm:cxn modelId="{8C6F67A7-9F9D-E243-8732-80835E86A57D}" type="presParOf" srcId="{7AD8CE7D-4B18-9F47-B04B-40A1CF8D9F3E}" destId="{D6131B93-CE6A-6C42-83D6-EDA7DFC4F7B4}" srcOrd="0" destOrd="0" presId="urn:microsoft.com/office/officeart/2008/layout/HorizontalMultiLevelHierarchy"/>
    <dgm:cxn modelId="{745F4E7B-0362-F84C-846A-AB1183C0175E}" type="presParOf" srcId="{7AD8CE7D-4B18-9F47-B04B-40A1CF8D9F3E}" destId="{30AA4730-8D91-1A47-8BA9-E7F1637587C1}" srcOrd="1" destOrd="0" presId="urn:microsoft.com/office/officeart/2008/layout/HorizontalMultiLevelHierarchy"/>
    <dgm:cxn modelId="{D88E2D91-F968-FF49-954C-A684D06E1BB0}" type="presParOf" srcId="{30AA4730-8D91-1A47-8BA9-E7F1637587C1}" destId="{A8114F2C-B559-A343-8854-C592B467C141}" srcOrd="0" destOrd="0" presId="urn:microsoft.com/office/officeart/2008/layout/HorizontalMultiLevelHierarchy"/>
    <dgm:cxn modelId="{514D3FC7-2234-EB46-83F9-8CD7BB71C4EC}" type="presParOf" srcId="{A8114F2C-B559-A343-8854-C592B467C141}" destId="{E6164736-A760-1D49-B095-9A092B27D4C9}" srcOrd="0" destOrd="0" presId="urn:microsoft.com/office/officeart/2008/layout/HorizontalMultiLevelHierarchy"/>
    <dgm:cxn modelId="{98233E99-F0B0-4043-AC11-BBA7AF994C21}" type="presParOf" srcId="{30AA4730-8D91-1A47-8BA9-E7F1637587C1}" destId="{555BC9CF-E26C-364F-B7E8-8C1A9B5C9D38}" srcOrd="1" destOrd="0" presId="urn:microsoft.com/office/officeart/2008/layout/HorizontalMultiLevelHierarchy"/>
    <dgm:cxn modelId="{04703454-DF4F-AA47-A707-95ECB7B852BF}" type="presParOf" srcId="{555BC9CF-E26C-364F-B7E8-8C1A9B5C9D38}" destId="{6501D482-E14C-3F48-AA2A-F6CF8FD3910E}" srcOrd="0" destOrd="0" presId="urn:microsoft.com/office/officeart/2008/layout/HorizontalMultiLevelHierarchy"/>
    <dgm:cxn modelId="{2C4FC3C1-4DAF-944E-922E-2B33680191B1}" type="presParOf" srcId="{555BC9CF-E26C-364F-B7E8-8C1A9B5C9D38}" destId="{21B27C8E-459E-3C4B-8D3C-CEC1557B15D1}" srcOrd="1" destOrd="0" presId="urn:microsoft.com/office/officeart/2008/layout/HorizontalMultiLevelHierarchy"/>
    <dgm:cxn modelId="{B09FAAE3-0AB3-B84D-89EB-924BE7C48C0B}" type="presParOf" srcId="{30AA4730-8D91-1A47-8BA9-E7F1637587C1}" destId="{FFF401CD-C074-5D4D-90C8-962BAA7AC3C7}" srcOrd="2" destOrd="0" presId="urn:microsoft.com/office/officeart/2008/layout/HorizontalMultiLevelHierarchy"/>
    <dgm:cxn modelId="{C4248FAE-3281-184A-9654-774841D3EB42}" type="presParOf" srcId="{FFF401CD-C074-5D4D-90C8-962BAA7AC3C7}" destId="{DE70CA34-436A-5247-80D5-53A97276E302}" srcOrd="0" destOrd="0" presId="urn:microsoft.com/office/officeart/2008/layout/HorizontalMultiLevelHierarchy"/>
    <dgm:cxn modelId="{817EEF1D-AA62-944F-883D-0771A4370442}" type="presParOf" srcId="{30AA4730-8D91-1A47-8BA9-E7F1637587C1}" destId="{70BB802C-3597-104A-9E65-5AA3E760A567}" srcOrd="3" destOrd="0" presId="urn:microsoft.com/office/officeart/2008/layout/HorizontalMultiLevelHierarchy"/>
    <dgm:cxn modelId="{68C2D6EE-191F-4842-85BF-2CA7581B323A}" type="presParOf" srcId="{70BB802C-3597-104A-9E65-5AA3E760A567}" destId="{ACA9D6FE-C6F3-2143-92EE-16D646A9051E}" srcOrd="0" destOrd="0" presId="urn:microsoft.com/office/officeart/2008/layout/HorizontalMultiLevelHierarchy"/>
    <dgm:cxn modelId="{33B46911-E278-BA41-9D81-03E2A1314748}" type="presParOf" srcId="{70BB802C-3597-104A-9E65-5AA3E760A567}" destId="{468B322E-6CE7-114D-8D06-D91F0FC63967}" srcOrd="1" destOrd="0" presId="urn:microsoft.com/office/officeart/2008/layout/HorizontalMultiLevelHierarchy"/>
    <dgm:cxn modelId="{39447E88-0AC3-A442-90E0-988BCA78DA81}" type="presParOf" srcId="{30AA4730-8D91-1A47-8BA9-E7F1637587C1}" destId="{DBE89AEA-E026-444A-8F51-00706FCA4599}" srcOrd="4" destOrd="0" presId="urn:microsoft.com/office/officeart/2008/layout/HorizontalMultiLevelHierarchy"/>
    <dgm:cxn modelId="{019964CE-563A-584B-8276-2F3C9EFBAB25}" type="presParOf" srcId="{DBE89AEA-E026-444A-8F51-00706FCA4599}" destId="{4DCC5BEF-612D-854C-8C84-A2865820ECAE}" srcOrd="0" destOrd="0" presId="urn:microsoft.com/office/officeart/2008/layout/HorizontalMultiLevelHierarchy"/>
    <dgm:cxn modelId="{92B078AC-3B51-F54B-966D-DBEDD69DB778}" type="presParOf" srcId="{30AA4730-8D91-1A47-8BA9-E7F1637587C1}" destId="{3B7EEB9E-84F8-064C-875E-21EDE562A105}" srcOrd="5" destOrd="0" presId="urn:microsoft.com/office/officeart/2008/layout/HorizontalMultiLevelHierarchy"/>
    <dgm:cxn modelId="{CABB8988-7A51-D74D-ADF3-FABB7120B6DA}" type="presParOf" srcId="{3B7EEB9E-84F8-064C-875E-21EDE562A105}" destId="{A8F04D44-37A7-2647-8491-1EBB2454011D}" srcOrd="0" destOrd="0" presId="urn:microsoft.com/office/officeart/2008/layout/HorizontalMultiLevelHierarchy"/>
    <dgm:cxn modelId="{31B2DB73-E4AC-5243-9EFB-795DD2C7CCB7}" type="presParOf" srcId="{3B7EEB9E-84F8-064C-875E-21EDE562A105}" destId="{DBCEF8BF-07B9-E643-91C3-77A078022BF3}" srcOrd="1" destOrd="0" presId="urn:microsoft.com/office/officeart/2008/layout/HorizontalMultiLevelHierarchy"/>
    <dgm:cxn modelId="{C90E4202-B532-634B-A263-42F23B714C9D}" type="presParOf" srcId="{30AA4730-8D91-1A47-8BA9-E7F1637587C1}" destId="{FC8EAA34-2C2A-3F4C-BC4D-64E09EFCB716}" srcOrd="6" destOrd="0" presId="urn:microsoft.com/office/officeart/2008/layout/HorizontalMultiLevelHierarchy"/>
    <dgm:cxn modelId="{32D1F69E-8EC9-5E40-A900-5011D30FAE0B}" type="presParOf" srcId="{FC8EAA34-2C2A-3F4C-BC4D-64E09EFCB716}" destId="{67EE32C2-AF35-A342-91B9-84787C36AFF5}" srcOrd="0" destOrd="0" presId="urn:microsoft.com/office/officeart/2008/layout/HorizontalMultiLevelHierarchy"/>
    <dgm:cxn modelId="{787C4B29-9A3C-6A41-90DF-762A2A88879F}" type="presParOf" srcId="{30AA4730-8D91-1A47-8BA9-E7F1637587C1}" destId="{1FCF9DEB-8DEB-6D4E-81C2-95C89B241558}" srcOrd="7" destOrd="0" presId="urn:microsoft.com/office/officeart/2008/layout/HorizontalMultiLevelHierarchy"/>
    <dgm:cxn modelId="{1862E365-962A-4B4B-A8DC-2C3360D5809B}" type="presParOf" srcId="{1FCF9DEB-8DEB-6D4E-81C2-95C89B241558}" destId="{BCA179DD-3722-D64B-94F4-023595F4F3F2}" srcOrd="0" destOrd="0" presId="urn:microsoft.com/office/officeart/2008/layout/HorizontalMultiLevelHierarchy"/>
    <dgm:cxn modelId="{3C4A28BD-B2D8-AE44-BB6A-23C296E0F42B}" type="presParOf" srcId="{1FCF9DEB-8DEB-6D4E-81C2-95C89B241558}" destId="{4009A775-ACA2-4647-94A1-AE40E7671A5F}" srcOrd="1" destOrd="0" presId="urn:microsoft.com/office/officeart/2008/layout/HorizontalMultiLevelHierarchy"/>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26A88FBF-1D1E-484A-8FFA-358A8432898B}" type="doc">
      <dgm:prSet loTypeId="urn:microsoft.com/office/officeart/2008/layout/HorizontalMultiLevelHierarchy" loCatId="" qsTypeId="urn:microsoft.com/office/officeart/2005/8/quickstyle/simple1" qsCatId="simple" csTypeId="urn:microsoft.com/office/officeart/2005/8/colors/accent1_2" csCatId="accent1" phldr="1"/>
      <dgm:spPr/>
      <dgm:t>
        <a:bodyPr/>
        <a:lstStyle/>
        <a:p>
          <a:endParaRPr lang="en-GB"/>
        </a:p>
      </dgm:t>
    </dgm:pt>
    <dgm:pt modelId="{A9924F76-C66C-7448-8E7F-57DD2D9A1D86}">
      <dgm:prSet/>
      <dgm:spPr/>
      <dgm:t>
        <a:bodyPr/>
        <a:lstStyle/>
        <a:p>
          <a:r>
            <a:rPr lang="en-GB" b="0" i="0" u="none" dirty="0"/>
            <a:t>Takes an appropriate HISTORY</a:t>
          </a:r>
          <a:endParaRPr lang="en-GB" dirty="0"/>
        </a:p>
      </dgm:t>
    </dgm:pt>
    <dgm:pt modelId="{86FEB53B-40F8-C043-B9F2-992E8EDBCB82}" type="parTrans" cxnId="{27E52F50-04BF-2B4E-8C0F-712131E77B09}">
      <dgm:prSet/>
      <dgm:spPr/>
      <dgm:t>
        <a:bodyPr/>
        <a:lstStyle/>
        <a:p>
          <a:endParaRPr lang="en-GB"/>
        </a:p>
      </dgm:t>
    </dgm:pt>
    <dgm:pt modelId="{927FB946-03FB-7E48-84F2-7DBDC9A4EAA8}" type="sibTrans" cxnId="{27E52F50-04BF-2B4E-8C0F-712131E77B09}">
      <dgm:prSet/>
      <dgm:spPr/>
      <dgm:t>
        <a:bodyPr/>
        <a:lstStyle/>
        <a:p>
          <a:endParaRPr lang="en-GB"/>
        </a:p>
      </dgm:t>
    </dgm:pt>
    <dgm:pt modelId="{9E560FD9-A0EE-F54E-9C5A-CF838D1921C7}">
      <dgm:prSet/>
      <dgm:spPr/>
      <dgm:t>
        <a:bodyPr/>
        <a:lstStyle/>
        <a:p>
          <a:r>
            <a:rPr lang="en-GB" b="0" i="0" u="none" dirty="0"/>
            <a:t>B. Elicits social history (including household members, social contacts, work and smoking)</a:t>
          </a:r>
          <a:endParaRPr lang="en-GB" dirty="0"/>
        </a:p>
      </dgm:t>
    </dgm:pt>
    <dgm:pt modelId="{9B6BACB7-101B-DE46-9CF8-D78067999049}" type="parTrans" cxnId="{AA78ED8C-F4C1-C94C-A509-CC2EF4CD2C8C}">
      <dgm:prSet/>
      <dgm:spPr/>
      <dgm:t>
        <a:bodyPr/>
        <a:lstStyle/>
        <a:p>
          <a:endParaRPr lang="en-GB"/>
        </a:p>
      </dgm:t>
    </dgm:pt>
    <dgm:pt modelId="{AA583DC2-CAE6-1948-93D8-AF814F0EC0FD}" type="sibTrans" cxnId="{AA78ED8C-F4C1-C94C-A509-CC2EF4CD2C8C}">
      <dgm:prSet/>
      <dgm:spPr/>
      <dgm:t>
        <a:bodyPr/>
        <a:lstStyle/>
        <a:p>
          <a:endParaRPr lang="en-GB"/>
        </a:p>
      </dgm:t>
    </dgm:pt>
    <dgm:pt modelId="{96815829-BA26-894F-B98D-AC9959BCEE6D}">
      <dgm:prSet/>
      <dgm:spPr/>
      <dgm:t>
        <a:bodyPr/>
        <a:lstStyle/>
        <a:p>
          <a:r>
            <a:rPr lang="en-GB" b="0" i="0" u="none" dirty="0"/>
            <a:t>C. Uses GP connect with  permission to access Summary Care Record.</a:t>
          </a:r>
          <a:endParaRPr lang="en-GB" dirty="0"/>
        </a:p>
      </dgm:t>
    </dgm:pt>
    <dgm:pt modelId="{72C45A80-A626-DE40-A71E-E6E33DA6C2C6}" type="parTrans" cxnId="{E6E9CC87-6078-9B40-AA31-2C05573E042B}">
      <dgm:prSet/>
      <dgm:spPr/>
      <dgm:t>
        <a:bodyPr/>
        <a:lstStyle/>
        <a:p>
          <a:endParaRPr lang="en-GB"/>
        </a:p>
      </dgm:t>
    </dgm:pt>
    <dgm:pt modelId="{19E475C1-A109-B94C-9EB7-B3A0C22D0052}" type="sibTrans" cxnId="{E6E9CC87-6078-9B40-AA31-2C05573E042B}">
      <dgm:prSet/>
      <dgm:spPr/>
      <dgm:t>
        <a:bodyPr/>
        <a:lstStyle/>
        <a:p>
          <a:endParaRPr lang="en-GB"/>
        </a:p>
      </dgm:t>
    </dgm:pt>
    <dgm:pt modelId="{FFE90788-80AD-CE44-A25B-5AE762BF07E2}">
      <dgm:prSet/>
      <dgm:spPr/>
      <dgm:t>
        <a:bodyPr/>
        <a:lstStyle/>
        <a:p>
          <a:r>
            <a:rPr lang="en-GB" b="0" i="0" u="none" dirty="0"/>
            <a:t>D. Identifies relevant PMH/DH [including drug allergy]</a:t>
          </a:r>
          <a:endParaRPr lang="en-GB" dirty="0"/>
        </a:p>
      </dgm:t>
    </dgm:pt>
    <dgm:pt modelId="{6C7A5328-1672-4648-8E1A-876775DE9E22}" type="parTrans" cxnId="{6C533A27-ACCF-534A-BAD8-177140C6DD7B}">
      <dgm:prSet/>
      <dgm:spPr/>
      <dgm:t>
        <a:bodyPr/>
        <a:lstStyle/>
        <a:p>
          <a:endParaRPr lang="en-GB"/>
        </a:p>
      </dgm:t>
    </dgm:pt>
    <dgm:pt modelId="{0168CC1C-425A-9849-AFE0-8DD55AC94D06}" type="sibTrans" cxnId="{6C533A27-ACCF-534A-BAD8-177140C6DD7B}">
      <dgm:prSet/>
      <dgm:spPr/>
      <dgm:t>
        <a:bodyPr/>
        <a:lstStyle/>
        <a:p>
          <a:endParaRPr lang="en-GB"/>
        </a:p>
      </dgm:t>
    </dgm:pt>
    <dgm:pt modelId="{378E8A80-1B36-C747-A926-BE1632007640}">
      <dgm:prSet/>
      <dgm:spPr/>
      <dgm:t>
        <a:bodyPr/>
        <a:lstStyle/>
        <a:p>
          <a:r>
            <a:rPr lang="en-GB" b="0" i="0" u="none" dirty="0"/>
            <a:t>E. Identifies Covid risk factors e.g. exposure risk, obesity, ethnicity and LTCs.</a:t>
          </a:r>
          <a:endParaRPr lang="en-GB" dirty="0"/>
        </a:p>
      </dgm:t>
    </dgm:pt>
    <dgm:pt modelId="{05317A6A-A787-9D4D-AEA3-4E69166E05F2}" type="parTrans" cxnId="{294E361E-8F82-744D-81F4-C0D84993C5E5}">
      <dgm:prSet/>
      <dgm:spPr/>
      <dgm:t>
        <a:bodyPr/>
        <a:lstStyle/>
        <a:p>
          <a:endParaRPr lang="en-GB"/>
        </a:p>
      </dgm:t>
    </dgm:pt>
    <dgm:pt modelId="{DC5C6CB0-7289-FF4E-9811-0BD0BB67C629}" type="sibTrans" cxnId="{294E361E-8F82-744D-81F4-C0D84993C5E5}">
      <dgm:prSet/>
      <dgm:spPr/>
      <dgm:t>
        <a:bodyPr/>
        <a:lstStyle/>
        <a:p>
          <a:endParaRPr lang="en-GB"/>
        </a:p>
      </dgm:t>
    </dgm:pt>
    <dgm:pt modelId="{392AF279-34C0-4F49-AECA-B102BFDD8A61}">
      <dgm:prSet/>
      <dgm:spPr/>
      <dgm:t>
        <a:bodyPr/>
        <a:lstStyle/>
        <a:p>
          <a:r>
            <a:rPr lang="en-GB" b="0" i="0" u="none" dirty="0"/>
            <a:t>A. Explores symptoms and symptom progression (considering COVID, current illness and co-</a:t>
          </a:r>
          <a:r>
            <a:rPr lang="en-GB" b="0" i="0" u="none" dirty="0" err="1"/>
            <a:t>morbids</a:t>
          </a:r>
          <a:r>
            <a:rPr lang="en-GB" b="0" i="0" u="none" dirty="0"/>
            <a:t>)</a:t>
          </a:r>
          <a:endParaRPr lang="en-GB" dirty="0"/>
        </a:p>
      </dgm:t>
    </dgm:pt>
    <dgm:pt modelId="{BBA601F4-B1D8-F24A-916B-21F50A01D1F7}" type="parTrans" cxnId="{91CDBEBF-CEF7-B44E-B042-75733F34D7DE}">
      <dgm:prSet/>
      <dgm:spPr/>
      <dgm:t>
        <a:bodyPr/>
        <a:lstStyle/>
        <a:p>
          <a:endParaRPr lang="en-GB"/>
        </a:p>
      </dgm:t>
    </dgm:pt>
    <dgm:pt modelId="{0E00BCA1-D97C-BD4B-812E-BC756145AE70}" type="sibTrans" cxnId="{91CDBEBF-CEF7-B44E-B042-75733F34D7DE}">
      <dgm:prSet/>
      <dgm:spPr/>
      <dgm:t>
        <a:bodyPr/>
        <a:lstStyle/>
        <a:p>
          <a:endParaRPr lang="en-GB"/>
        </a:p>
      </dgm:t>
    </dgm:pt>
    <dgm:pt modelId="{D5AFF187-56F9-AB47-B71E-35455DCE0EBB}" type="pres">
      <dgm:prSet presAssocID="{26A88FBF-1D1E-484A-8FFA-358A8432898B}" presName="Name0" presStyleCnt="0">
        <dgm:presLayoutVars>
          <dgm:chPref val="1"/>
          <dgm:dir/>
          <dgm:animOne val="branch"/>
          <dgm:animLvl val="lvl"/>
          <dgm:resizeHandles val="exact"/>
        </dgm:presLayoutVars>
      </dgm:prSet>
      <dgm:spPr/>
    </dgm:pt>
    <dgm:pt modelId="{FFA33A37-2A6C-C940-9B64-CEE79E0723DC}" type="pres">
      <dgm:prSet presAssocID="{A9924F76-C66C-7448-8E7F-57DD2D9A1D86}" presName="root1" presStyleCnt="0"/>
      <dgm:spPr/>
    </dgm:pt>
    <dgm:pt modelId="{AACD1200-EC56-0D40-BAF8-71F328D8B054}" type="pres">
      <dgm:prSet presAssocID="{A9924F76-C66C-7448-8E7F-57DD2D9A1D86}" presName="LevelOneTextNode" presStyleLbl="node0" presStyleIdx="0" presStyleCnt="1">
        <dgm:presLayoutVars>
          <dgm:chPref val="3"/>
        </dgm:presLayoutVars>
      </dgm:prSet>
      <dgm:spPr/>
    </dgm:pt>
    <dgm:pt modelId="{014F0E01-3623-F041-ADC0-F75E8CBFB276}" type="pres">
      <dgm:prSet presAssocID="{A9924F76-C66C-7448-8E7F-57DD2D9A1D86}" presName="level2hierChild" presStyleCnt="0"/>
      <dgm:spPr/>
    </dgm:pt>
    <dgm:pt modelId="{D0985A3B-7FA8-374E-9039-0C1A202278D6}" type="pres">
      <dgm:prSet presAssocID="{BBA601F4-B1D8-F24A-916B-21F50A01D1F7}" presName="conn2-1" presStyleLbl="parChTrans1D2" presStyleIdx="0" presStyleCnt="5"/>
      <dgm:spPr/>
    </dgm:pt>
    <dgm:pt modelId="{587F585B-448E-F14B-87AB-66FE36D83A39}" type="pres">
      <dgm:prSet presAssocID="{BBA601F4-B1D8-F24A-916B-21F50A01D1F7}" presName="connTx" presStyleLbl="parChTrans1D2" presStyleIdx="0" presStyleCnt="5"/>
      <dgm:spPr/>
    </dgm:pt>
    <dgm:pt modelId="{42F1EC12-7FC4-8E48-952A-3591770769C3}" type="pres">
      <dgm:prSet presAssocID="{392AF279-34C0-4F49-AECA-B102BFDD8A61}" presName="root2" presStyleCnt="0"/>
      <dgm:spPr/>
    </dgm:pt>
    <dgm:pt modelId="{1611120F-1FAD-E341-BA5C-87C7D4CE0F41}" type="pres">
      <dgm:prSet presAssocID="{392AF279-34C0-4F49-AECA-B102BFDD8A61}" presName="LevelTwoTextNode" presStyleLbl="node2" presStyleIdx="0" presStyleCnt="5">
        <dgm:presLayoutVars>
          <dgm:chPref val="3"/>
        </dgm:presLayoutVars>
      </dgm:prSet>
      <dgm:spPr/>
    </dgm:pt>
    <dgm:pt modelId="{8BF5CB50-65F9-6643-8269-96FE45F20B4B}" type="pres">
      <dgm:prSet presAssocID="{392AF279-34C0-4F49-AECA-B102BFDD8A61}" presName="level3hierChild" presStyleCnt="0"/>
      <dgm:spPr/>
    </dgm:pt>
    <dgm:pt modelId="{45D2532D-5EEE-7840-AB29-26F25A9FB2B6}" type="pres">
      <dgm:prSet presAssocID="{9B6BACB7-101B-DE46-9CF8-D78067999049}" presName="conn2-1" presStyleLbl="parChTrans1D2" presStyleIdx="1" presStyleCnt="5"/>
      <dgm:spPr/>
    </dgm:pt>
    <dgm:pt modelId="{39E6B1BD-4E5F-8948-8158-B81A32C91671}" type="pres">
      <dgm:prSet presAssocID="{9B6BACB7-101B-DE46-9CF8-D78067999049}" presName="connTx" presStyleLbl="parChTrans1D2" presStyleIdx="1" presStyleCnt="5"/>
      <dgm:spPr/>
    </dgm:pt>
    <dgm:pt modelId="{E505C8BD-01BC-6641-A5FD-BD1943225BB1}" type="pres">
      <dgm:prSet presAssocID="{9E560FD9-A0EE-F54E-9C5A-CF838D1921C7}" presName="root2" presStyleCnt="0"/>
      <dgm:spPr/>
    </dgm:pt>
    <dgm:pt modelId="{E80B1504-CFF8-6D4D-B9A9-73D78074F90A}" type="pres">
      <dgm:prSet presAssocID="{9E560FD9-A0EE-F54E-9C5A-CF838D1921C7}" presName="LevelTwoTextNode" presStyleLbl="node2" presStyleIdx="1" presStyleCnt="5">
        <dgm:presLayoutVars>
          <dgm:chPref val="3"/>
        </dgm:presLayoutVars>
      </dgm:prSet>
      <dgm:spPr/>
    </dgm:pt>
    <dgm:pt modelId="{662C3326-8AC7-6D42-B38F-F76DB498BEF2}" type="pres">
      <dgm:prSet presAssocID="{9E560FD9-A0EE-F54E-9C5A-CF838D1921C7}" presName="level3hierChild" presStyleCnt="0"/>
      <dgm:spPr/>
    </dgm:pt>
    <dgm:pt modelId="{C72CFE2E-CF28-AD4C-9EE4-4EC984CDEEC8}" type="pres">
      <dgm:prSet presAssocID="{72C45A80-A626-DE40-A71E-E6E33DA6C2C6}" presName="conn2-1" presStyleLbl="parChTrans1D2" presStyleIdx="2" presStyleCnt="5"/>
      <dgm:spPr/>
    </dgm:pt>
    <dgm:pt modelId="{AC7A61C8-583A-BF49-AA59-59E8EA254C4F}" type="pres">
      <dgm:prSet presAssocID="{72C45A80-A626-DE40-A71E-E6E33DA6C2C6}" presName="connTx" presStyleLbl="parChTrans1D2" presStyleIdx="2" presStyleCnt="5"/>
      <dgm:spPr/>
    </dgm:pt>
    <dgm:pt modelId="{21194C72-3340-8843-931B-A4CE63DEB677}" type="pres">
      <dgm:prSet presAssocID="{96815829-BA26-894F-B98D-AC9959BCEE6D}" presName="root2" presStyleCnt="0"/>
      <dgm:spPr/>
    </dgm:pt>
    <dgm:pt modelId="{CAD0CB98-3260-3546-A82E-8362094BBC34}" type="pres">
      <dgm:prSet presAssocID="{96815829-BA26-894F-B98D-AC9959BCEE6D}" presName="LevelTwoTextNode" presStyleLbl="node2" presStyleIdx="2" presStyleCnt="5">
        <dgm:presLayoutVars>
          <dgm:chPref val="3"/>
        </dgm:presLayoutVars>
      </dgm:prSet>
      <dgm:spPr/>
    </dgm:pt>
    <dgm:pt modelId="{1D1186FA-7DB9-DE4C-8336-5634468824E4}" type="pres">
      <dgm:prSet presAssocID="{96815829-BA26-894F-B98D-AC9959BCEE6D}" presName="level3hierChild" presStyleCnt="0"/>
      <dgm:spPr/>
    </dgm:pt>
    <dgm:pt modelId="{4486D096-0D6D-C148-8266-59C72370E75F}" type="pres">
      <dgm:prSet presAssocID="{6C7A5328-1672-4648-8E1A-876775DE9E22}" presName="conn2-1" presStyleLbl="parChTrans1D2" presStyleIdx="3" presStyleCnt="5"/>
      <dgm:spPr/>
    </dgm:pt>
    <dgm:pt modelId="{FBC74CDD-085D-3F46-82B1-72C2E8F6207C}" type="pres">
      <dgm:prSet presAssocID="{6C7A5328-1672-4648-8E1A-876775DE9E22}" presName="connTx" presStyleLbl="parChTrans1D2" presStyleIdx="3" presStyleCnt="5"/>
      <dgm:spPr/>
    </dgm:pt>
    <dgm:pt modelId="{B17B7590-246A-0C48-9572-025FAAB344E5}" type="pres">
      <dgm:prSet presAssocID="{FFE90788-80AD-CE44-A25B-5AE762BF07E2}" presName="root2" presStyleCnt="0"/>
      <dgm:spPr/>
    </dgm:pt>
    <dgm:pt modelId="{276E83C6-56E9-7F44-811C-9184AA438910}" type="pres">
      <dgm:prSet presAssocID="{FFE90788-80AD-CE44-A25B-5AE762BF07E2}" presName="LevelTwoTextNode" presStyleLbl="node2" presStyleIdx="3" presStyleCnt="5">
        <dgm:presLayoutVars>
          <dgm:chPref val="3"/>
        </dgm:presLayoutVars>
      </dgm:prSet>
      <dgm:spPr/>
    </dgm:pt>
    <dgm:pt modelId="{8E2A95A7-E8CA-0747-9992-BF8CBD506F14}" type="pres">
      <dgm:prSet presAssocID="{FFE90788-80AD-CE44-A25B-5AE762BF07E2}" presName="level3hierChild" presStyleCnt="0"/>
      <dgm:spPr/>
    </dgm:pt>
    <dgm:pt modelId="{60734A40-76B5-FD42-B1E5-80229751C796}" type="pres">
      <dgm:prSet presAssocID="{05317A6A-A787-9D4D-AEA3-4E69166E05F2}" presName="conn2-1" presStyleLbl="parChTrans1D2" presStyleIdx="4" presStyleCnt="5"/>
      <dgm:spPr/>
    </dgm:pt>
    <dgm:pt modelId="{B29E5305-48D3-894A-9D56-FB3BD39435AC}" type="pres">
      <dgm:prSet presAssocID="{05317A6A-A787-9D4D-AEA3-4E69166E05F2}" presName="connTx" presStyleLbl="parChTrans1D2" presStyleIdx="4" presStyleCnt="5"/>
      <dgm:spPr/>
    </dgm:pt>
    <dgm:pt modelId="{F132E515-523A-984B-B19A-55FFED6F157F}" type="pres">
      <dgm:prSet presAssocID="{378E8A80-1B36-C747-A926-BE1632007640}" presName="root2" presStyleCnt="0"/>
      <dgm:spPr/>
    </dgm:pt>
    <dgm:pt modelId="{85BABAC1-3486-4B46-AF54-606CB30D6C65}" type="pres">
      <dgm:prSet presAssocID="{378E8A80-1B36-C747-A926-BE1632007640}" presName="LevelTwoTextNode" presStyleLbl="node2" presStyleIdx="4" presStyleCnt="5">
        <dgm:presLayoutVars>
          <dgm:chPref val="3"/>
        </dgm:presLayoutVars>
      </dgm:prSet>
      <dgm:spPr/>
    </dgm:pt>
    <dgm:pt modelId="{3F46FBF2-C849-3541-BCFC-F2368E6C5284}" type="pres">
      <dgm:prSet presAssocID="{378E8A80-1B36-C747-A926-BE1632007640}" presName="level3hierChild" presStyleCnt="0"/>
      <dgm:spPr/>
    </dgm:pt>
  </dgm:ptLst>
  <dgm:cxnLst>
    <dgm:cxn modelId="{16C71E06-C919-8A41-B1BD-629D0B3DE52A}" type="presOf" srcId="{72C45A80-A626-DE40-A71E-E6E33DA6C2C6}" destId="{C72CFE2E-CF28-AD4C-9EE4-4EC984CDEEC8}" srcOrd="0" destOrd="0" presId="urn:microsoft.com/office/officeart/2008/layout/HorizontalMultiLevelHierarchy"/>
    <dgm:cxn modelId="{294E361E-8F82-744D-81F4-C0D84993C5E5}" srcId="{A9924F76-C66C-7448-8E7F-57DD2D9A1D86}" destId="{378E8A80-1B36-C747-A926-BE1632007640}" srcOrd="4" destOrd="0" parTransId="{05317A6A-A787-9D4D-AEA3-4E69166E05F2}" sibTransId="{DC5C6CB0-7289-FF4E-9811-0BD0BB67C629}"/>
    <dgm:cxn modelId="{9E145B1E-BA28-B84E-85AD-567DE3FDC598}" type="presOf" srcId="{9B6BACB7-101B-DE46-9CF8-D78067999049}" destId="{45D2532D-5EEE-7840-AB29-26F25A9FB2B6}" srcOrd="0" destOrd="0" presId="urn:microsoft.com/office/officeart/2008/layout/HorizontalMultiLevelHierarchy"/>
    <dgm:cxn modelId="{6C533A27-ACCF-534A-BAD8-177140C6DD7B}" srcId="{A9924F76-C66C-7448-8E7F-57DD2D9A1D86}" destId="{FFE90788-80AD-CE44-A25B-5AE762BF07E2}" srcOrd="3" destOrd="0" parTransId="{6C7A5328-1672-4648-8E1A-876775DE9E22}" sibTransId="{0168CC1C-425A-9849-AFE0-8DD55AC94D06}"/>
    <dgm:cxn modelId="{5CA8A628-ED66-0246-AAF9-75C3722F931B}" type="presOf" srcId="{A9924F76-C66C-7448-8E7F-57DD2D9A1D86}" destId="{AACD1200-EC56-0D40-BAF8-71F328D8B054}" srcOrd="0" destOrd="0" presId="urn:microsoft.com/office/officeart/2008/layout/HorizontalMultiLevelHierarchy"/>
    <dgm:cxn modelId="{C6D84A33-94E1-4F47-B6FF-3EA124D76E4C}" type="presOf" srcId="{6C7A5328-1672-4648-8E1A-876775DE9E22}" destId="{4486D096-0D6D-C148-8266-59C72370E75F}" srcOrd="0" destOrd="0" presId="urn:microsoft.com/office/officeart/2008/layout/HorizontalMultiLevelHierarchy"/>
    <dgm:cxn modelId="{5796723D-C740-B247-BF57-017D26D762AA}" type="presOf" srcId="{BBA601F4-B1D8-F24A-916B-21F50A01D1F7}" destId="{D0985A3B-7FA8-374E-9039-0C1A202278D6}" srcOrd="0" destOrd="0" presId="urn:microsoft.com/office/officeart/2008/layout/HorizontalMultiLevelHierarchy"/>
    <dgm:cxn modelId="{97186363-04E7-4444-9D0C-CE5E261E6DE2}" type="presOf" srcId="{BBA601F4-B1D8-F24A-916B-21F50A01D1F7}" destId="{587F585B-448E-F14B-87AB-66FE36D83A39}" srcOrd="1" destOrd="0" presId="urn:microsoft.com/office/officeart/2008/layout/HorizontalMultiLevelHierarchy"/>
    <dgm:cxn modelId="{4BCFAD6C-4193-FA45-91A9-35A88C02DE86}" type="presOf" srcId="{26A88FBF-1D1E-484A-8FFA-358A8432898B}" destId="{D5AFF187-56F9-AB47-B71E-35455DCE0EBB}" srcOrd="0" destOrd="0" presId="urn:microsoft.com/office/officeart/2008/layout/HorizontalMultiLevelHierarchy"/>
    <dgm:cxn modelId="{A972976E-0E17-264F-B9B3-847DAA3D50E6}" type="presOf" srcId="{05317A6A-A787-9D4D-AEA3-4E69166E05F2}" destId="{B29E5305-48D3-894A-9D56-FB3BD39435AC}" srcOrd="1" destOrd="0" presId="urn:microsoft.com/office/officeart/2008/layout/HorizontalMultiLevelHierarchy"/>
    <dgm:cxn modelId="{4E5BBF6E-AC40-6642-90F2-089038DB9CFE}" type="presOf" srcId="{72C45A80-A626-DE40-A71E-E6E33DA6C2C6}" destId="{AC7A61C8-583A-BF49-AA59-59E8EA254C4F}" srcOrd="1" destOrd="0" presId="urn:microsoft.com/office/officeart/2008/layout/HorizontalMultiLevelHierarchy"/>
    <dgm:cxn modelId="{27E52F50-04BF-2B4E-8C0F-712131E77B09}" srcId="{26A88FBF-1D1E-484A-8FFA-358A8432898B}" destId="{A9924F76-C66C-7448-8E7F-57DD2D9A1D86}" srcOrd="0" destOrd="0" parTransId="{86FEB53B-40F8-C043-B9F2-992E8EDBCB82}" sibTransId="{927FB946-03FB-7E48-84F2-7DBDC9A4EAA8}"/>
    <dgm:cxn modelId="{ECCAC157-5784-1E49-A5EB-1E9420503723}" type="presOf" srcId="{392AF279-34C0-4F49-AECA-B102BFDD8A61}" destId="{1611120F-1FAD-E341-BA5C-87C7D4CE0F41}" srcOrd="0" destOrd="0" presId="urn:microsoft.com/office/officeart/2008/layout/HorizontalMultiLevelHierarchy"/>
    <dgm:cxn modelId="{41EBAD7E-1BA3-2E4B-B479-0DE701F01973}" type="presOf" srcId="{FFE90788-80AD-CE44-A25B-5AE762BF07E2}" destId="{276E83C6-56E9-7F44-811C-9184AA438910}" srcOrd="0" destOrd="0" presId="urn:microsoft.com/office/officeart/2008/layout/HorizontalMultiLevelHierarchy"/>
    <dgm:cxn modelId="{E6E9CC87-6078-9B40-AA31-2C05573E042B}" srcId="{A9924F76-C66C-7448-8E7F-57DD2D9A1D86}" destId="{96815829-BA26-894F-B98D-AC9959BCEE6D}" srcOrd="2" destOrd="0" parTransId="{72C45A80-A626-DE40-A71E-E6E33DA6C2C6}" sibTransId="{19E475C1-A109-B94C-9EB7-B3A0C22D0052}"/>
    <dgm:cxn modelId="{AA78ED8C-F4C1-C94C-A509-CC2EF4CD2C8C}" srcId="{A9924F76-C66C-7448-8E7F-57DD2D9A1D86}" destId="{9E560FD9-A0EE-F54E-9C5A-CF838D1921C7}" srcOrd="1" destOrd="0" parTransId="{9B6BACB7-101B-DE46-9CF8-D78067999049}" sibTransId="{AA583DC2-CAE6-1948-93D8-AF814F0EC0FD}"/>
    <dgm:cxn modelId="{F2A815AD-13E9-1145-AD54-A6C54DBE1C98}" type="presOf" srcId="{05317A6A-A787-9D4D-AEA3-4E69166E05F2}" destId="{60734A40-76B5-FD42-B1E5-80229751C796}" srcOrd="0" destOrd="0" presId="urn:microsoft.com/office/officeart/2008/layout/HorizontalMultiLevelHierarchy"/>
    <dgm:cxn modelId="{A8AD57B3-ECC7-D443-B604-4020248E1325}" type="presOf" srcId="{96815829-BA26-894F-B98D-AC9959BCEE6D}" destId="{CAD0CB98-3260-3546-A82E-8362094BBC34}" srcOrd="0" destOrd="0" presId="urn:microsoft.com/office/officeart/2008/layout/HorizontalMultiLevelHierarchy"/>
    <dgm:cxn modelId="{790357B5-E2AF-0640-906B-15BE16FC21EE}" type="presOf" srcId="{9B6BACB7-101B-DE46-9CF8-D78067999049}" destId="{39E6B1BD-4E5F-8948-8158-B81A32C91671}" srcOrd="1" destOrd="0" presId="urn:microsoft.com/office/officeart/2008/layout/HorizontalMultiLevelHierarchy"/>
    <dgm:cxn modelId="{91CDBEBF-CEF7-B44E-B042-75733F34D7DE}" srcId="{A9924F76-C66C-7448-8E7F-57DD2D9A1D86}" destId="{392AF279-34C0-4F49-AECA-B102BFDD8A61}" srcOrd="0" destOrd="0" parTransId="{BBA601F4-B1D8-F24A-916B-21F50A01D1F7}" sibTransId="{0E00BCA1-D97C-BD4B-812E-BC756145AE70}"/>
    <dgm:cxn modelId="{2DB597C9-5B63-4546-B6DD-10D541D0C82A}" type="presOf" srcId="{6C7A5328-1672-4648-8E1A-876775DE9E22}" destId="{FBC74CDD-085D-3F46-82B1-72C2E8F6207C}" srcOrd="1" destOrd="0" presId="urn:microsoft.com/office/officeart/2008/layout/HorizontalMultiLevelHierarchy"/>
    <dgm:cxn modelId="{B35412D2-544E-E34C-BBB5-09883B7C3573}" type="presOf" srcId="{9E560FD9-A0EE-F54E-9C5A-CF838D1921C7}" destId="{E80B1504-CFF8-6D4D-B9A9-73D78074F90A}" srcOrd="0" destOrd="0" presId="urn:microsoft.com/office/officeart/2008/layout/HorizontalMultiLevelHierarchy"/>
    <dgm:cxn modelId="{FFC349F7-3713-DC4E-A01F-90B79029E80F}" type="presOf" srcId="{378E8A80-1B36-C747-A926-BE1632007640}" destId="{85BABAC1-3486-4B46-AF54-606CB30D6C65}" srcOrd="0" destOrd="0" presId="urn:microsoft.com/office/officeart/2008/layout/HorizontalMultiLevelHierarchy"/>
    <dgm:cxn modelId="{B1F3827E-822A-424C-A028-72425E9C10D8}" type="presParOf" srcId="{D5AFF187-56F9-AB47-B71E-35455DCE0EBB}" destId="{FFA33A37-2A6C-C940-9B64-CEE79E0723DC}" srcOrd="0" destOrd="0" presId="urn:microsoft.com/office/officeart/2008/layout/HorizontalMultiLevelHierarchy"/>
    <dgm:cxn modelId="{94E3E410-B3B0-1746-ABA6-C9A85741C86C}" type="presParOf" srcId="{FFA33A37-2A6C-C940-9B64-CEE79E0723DC}" destId="{AACD1200-EC56-0D40-BAF8-71F328D8B054}" srcOrd="0" destOrd="0" presId="urn:microsoft.com/office/officeart/2008/layout/HorizontalMultiLevelHierarchy"/>
    <dgm:cxn modelId="{AD048BF7-1D46-0C45-906C-E01BEE4DF02E}" type="presParOf" srcId="{FFA33A37-2A6C-C940-9B64-CEE79E0723DC}" destId="{014F0E01-3623-F041-ADC0-F75E8CBFB276}" srcOrd="1" destOrd="0" presId="urn:microsoft.com/office/officeart/2008/layout/HorizontalMultiLevelHierarchy"/>
    <dgm:cxn modelId="{6026E569-7549-A646-9D66-2086BE6B918B}" type="presParOf" srcId="{014F0E01-3623-F041-ADC0-F75E8CBFB276}" destId="{D0985A3B-7FA8-374E-9039-0C1A202278D6}" srcOrd="0" destOrd="0" presId="urn:microsoft.com/office/officeart/2008/layout/HorizontalMultiLevelHierarchy"/>
    <dgm:cxn modelId="{37F9B16F-A66B-854C-BDB3-AF120C3CA0F0}" type="presParOf" srcId="{D0985A3B-7FA8-374E-9039-0C1A202278D6}" destId="{587F585B-448E-F14B-87AB-66FE36D83A39}" srcOrd="0" destOrd="0" presId="urn:microsoft.com/office/officeart/2008/layout/HorizontalMultiLevelHierarchy"/>
    <dgm:cxn modelId="{6FFE08E3-BA38-E941-A229-BBD3864ED018}" type="presParOf" srcId="{014F0E01-3623-F041-ADC0-F75E8CBFB276}" destId="{42F1EC12-7FC4-8E48-952A-3591770769C3}" srcOrd="1" destOrd="0" presId="urn:microsoft.com/office/officeart/2008/layout/HorizontalMultiLevelHierarchy"/>
    <dgm:cxn modelId="{FF7FEC92-1905-FE45-A43D-F6A5B49BD1BC}" type="presParOf" srcId="{42F1EC12-7FC4-8E48-952A-3591770769C3}" destId="{1611120F-1FAD-E341-BA5C-87C7D4CE0F41}" srcOrd="0" destOrd="0" presId="urn:microsoft.com/office/officeart/2008/layout/HorizontalMultiLevelHierarchy"/>
    <dgm:cxn modelId="{813FCE2B-5369-3C45-BC23-E9411B48C2F6}" type="presParOf" srcId="{42F1EC12-7FC4-8E48-952A-3591770769C3}" destId="{8BF5CB50-65F9-6643-8269-96FE45F20B4B}" srcOrd="1" destOrd="0" presId="urn:microsoft.com/office/officeart/2008/layout/HorizontalMultiLevelHierarchy"/>
    <dgm:cxn modelId="{F397E7AC-D0A5-E74B-B274-965B998B907B}" type="presParOf" srcId="{014F0E01-3623-F041-ADC0-F75E8CBFB276}" destId="{45D2532D-5EEE-7840-AB29-26F25A9FB2B6}" srcOrd="2" destOrd="0" presId="urn:microsoft.com/office/officeart/2008/layout/HorizontalMultiLevelHierarchy"/>
    <dgm:cxn modelId="{B745A822-9D86-4444-B5E1-B3ABB7E1705C}" type="presParOf" srcId="{45D2532D-5EEE-7840-AB29-26F25A9FB2B6}" destId="{39E6B1BD-4E5F-8948-8158-B81A32C91671}" srcOrd="0" destOrd="0" presId="urn:microsoft.com/office/officeart/2008/layout/HorizontalMultiLevelHierarchy"/>
    <dgm:cxn modelId="{BDF1B234-F144-114F-8F06-908D5D418EE3}" type="presParOf" srcId="{014F0E01-3623-F041-ADC0-F75E8CBFB276}" destId="{E505C8BD-01BC-6641-A5FD-BD1943225BB1}" srcOrd="3" destOrd="0" presId="urn:microsoft.com/office/officeart/2008/layout/HorizontalMultiLevelHierarchy"/>
    <dgm:cxn modelId="{5BF316EA-B848-DD4D-90A8-BED6A451D6AC}" type="presParOf" srcId="{E505C8BD-01BC-6641-A5FD-BD1943225BB1}" destId="{E80B1504-CFF8-6D4D-B9A9-73D78074F90A}" srcOrd="0" destOrd="0" presId="urn:microsoft.com/office/officeart/2008/layout/HorizontalMultiLevelHierarchy"/>
    <dgm:cxn modelId="{86A6FBAD-D719-894D-8FDB-044F970ABF31}" type="presParOf" srcId="{E505C8BD-01BC-6641-A5FD-BD1943225BB1}" destId="{662C3326-8AC7-6D42-B38F-F76DB498BEF2}" srcOrd="1" destOrd="0" presId="urn:microsoft.com/office/officeart/2008/layout/HorizontalMultiLevelHierarchy"/>
    <dgm:cxn modelId="{259862A5-45B2-8A44-9F4C-B794D9624813}" type="presParOf" srcId="{014F0E01-3623-F041-ADC0-F75E8CBFB276}" destId="{C72CFE2E-CF28-AD4C-9EE4-4EC984CDEEC8}" srcOrd="4" destOrd="0" presId="urn:microsoft.com/office/officeart/2008/layout/HorizontalMultiLevelHierarchy"/>
    <dgm:cxn modelId="{7AE0CD4F-0160-CA4B-92C0-B7610E89BB4F}" type="presParOf" srcId="{C72CFE2E-CF28-AD4C-9EE4-4EC984CDEEC8}" destId="{AC7A61C8-583A-BF49-AA59-59E8EA254C4F}" srcOrd="0" destOrd="0" presId="urn:microsoft.com/office/officeart/2008/layout/HorizontalMultiLevelHierarchy"/>
    <dgm:cxn modelId="{228C6D21-1424-4845-84F0-84569670173D}" type="presParOf" srcId="{014F0E01-3623-F041-ADC0-F75E8CBFB276}" destId="{21194C72-3340-8843-931B-A4CE63DEB677}" srcOrd="5" destOrd="0" presId="urn:microsoft.com/office/officeart/2008/layout/HorizontalMultiLevelHierarchy"/>
    <dgm:cxn modelId="{82AD715D-2EBC-4040-AC7D-509F3E841644}" type="presParOf" srcId="{21194C72-3340-8843-931B-A4CE63DEB677}" destId="{CAD0CB98-3260-3546-A82E-8362094BBC34}" srcOrd="0" destOrd="0" presId="urn:microsoft.com/office/officeart/2008/layout/HorizontalMultiLevelHierarchy"/>
    <dgm:cxn modelId="{AC42E766-3DD6-CB48-90DF-4A6A185E7A62}" type="presParOf" srcId="{21194C72-3340-8843-931B-A4CE63DEB677}" destId="{1D1186FA-7DB9-DE4C-8336-5634468824E4}" srcOrd="1" destOrd="0" presId="urn:microsoft.com/office/officeart/2008/layout/HorizontalMultiLevelHierarchy"/>
    <dgm:cxn modelId="{49EB0EFA-D3B3-F24D-AFE5-441A37B4400B}" type="presParOf" srcId="{014F0E01-3623-F041-ADC0-F75E8CBFB276}" destId="{4486D096-0D6D-C148-8266-59C72370E75F}" srcOrd="6" destOrd="0" presId="urn:microsoft.com/office/officeart/2008/layout/HorizontalMultiLevelHierarchy"/>
    <dgm:cxn modelId="{D6240FF7-2479-B74B-A65F-B596B11EBA66}" type="presParOf" srcId="{4486D096-0D6D-C148-8266-59C72370E75F}" destId="{FBC74CDD-085D-3F46-82B1-72C2E8F6207C}" srcOrd="0" destOrd="0" presId="urn:microsoft.com/office/officeart/2008/layout/HorizontalMultiLevelHierarchy"/>
    <dgm:cxn modelId="{1D747ECE-C65D-5848-859B-C67E07A19914}" type="presParOf" srcId="{014F0E01-3623-F041-ADC0-F75E8CBFB276}" destId="{B17B7590-246A-0C48-9572-025FAAB344E5}" srcOrd="7" destOrd="0" presId="urn:microsoft.com/office/officeart/2008/layout/HorizontalMultiLevelHierarchy"/>
    <dgm:cxn modelId="{8AE17AEE-4742-AE4B-B67F-2158CDA2116F}" type="presParOf" srcId="{B17B7590-246A-0C48-9572-025FAAB344E5}" destId="{276E83C6-56E9-7F44-811C-9184AA438910}" srcOrd="0" destOrd="0" presId="urn:microsoft.com/office/officeart/2008/layout/HorizontalMultiLevelHierarchy"/>
    <dgm:cxn modelId="{C549C520-A9E1-4E48-A35C-D01FE367520F}" type="presParOf" srcId="{B17B7590-246A-0C48-9572-025FAAB344E5}" destId="{8E2A95A7-E8CA-0747-9992-BF8CBD506F14}" srcOrd="1" destOrd="0" presId="urn:microsoft.com/office/officeart/2008/layout/HorizontalMultiLevelHierarchy"/>
    <dgm:cxn modelId="{0D752ACF-7013-3E48-BAE8-9D2EB8B0BB62}" type="presParOf" srcId="{014F0E01-3623-F041-ADC0-F75E8CBFB276}" destId="{60734A40-76B5-FD42-B1E5-80229751C796}" srcOrd="8" destOrd="0" presId="urn:microsoft.com/office/officeart/2008/layout/HorizontalMultiLevelHierarchy"/>
    <dgm:cxn modelId="{3726876D-F190-4F4C-ACF9-A7437ABA92D5}" type="presParOf" srcId="{60734A40-76B5-FD42-B1E5-80229751C796}" destId="{B29E5305-48D3-894A-9D56-FB3BD39435AC}" srcOrd="0" destOrd="0" presId="urn:microsoft.com/office/officeart/2008/layout/HorizontalMultiLevelHierarchy"/>
    <dgm:cxn modelId="{B5D20294-7EEE-AD4D-9D63-3FBC5FA742DA}" type="presParOf" srcId="{014F0E01-3623-F041-ADC0-F75E8CBFB276}" destId="{F132E515-523A-984B-B19A-55FFED6F157F}" srcOrd="9" destOrd="0" presId="urn:microsoft.com/office/officeart/2008/layout/HorizontalMultiLevelHierarchy"/>
    <dgm:cxn modelId="{0DA1DC0D-BA34-EB4A-AE48-8B65C750F881}" type="presParOf" srcId="{F132E515-523A-984B-B19A-55FFED6F157F}" destId="{85BABAC1-3486-4B46-AF54-606CB30D6C65}" srcOrd="0" destOrd="0" presId="urn:microsoft.com/office/officeart/2008/layout/HorizontalMultiLevelHierarchy"/>
    <dgm:cxn modelId="{DB337A23-63E5-8145-B5B6-77F592F858D2}" type="presParOf" srcId="{F132E515-523A-984B-B19A-55FFED6F157F}" destId="{3F46FBF2-C849-3541-BCFC-F2368E6C5284}" srcOrd="1" destOrd="0" presId="urn:microsoft.com/office/officeart/2008/layout/HorizontalMultiLevelHierarchy"/>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26A88FBF-1D1E-484A-8FFA-358A8432898B}" type="doc">
      <dgm:prSet loTypeId="urn:microsoft.com/office/officeart/2008/layout/HorizontalMultiLevelHierarchy" loCatId="" qsTypeId="urn:microsoft.com/office/officeart/2005/8/quickstyle/simple1" qsCatId="simple" csTypeId="urn:microsoft.com/office/officeart/2005/8/colors/accent1_2" csCatId="accent1" phldr="1"/>
      <dgm:spPr/>
      <dgm:t>
        <a:bodyPr/>
        <a:lstStyle/>
        <a:p>
          <a:endParaRPr lang="en-GB"/>
        </a:p>
      </dgm:t>
    </dgm:pt>
    <dgm:pt modelId="{619C8259-C6FA-F54E-892A-153D8A37B8BB}">
      <dgm:prSet phldrT="[Text]"/>
      <dgm:spPr/>
      <dgm:t>
        <a:bodyPr/>
        <a:lstStyle/>
        <a:p>
          <a:r>
            <a:rPr lang="en-GB" b="0" i="0" u="none" dirty="0"/>
            <a:t>Carries out appropriate ASSESSMENT</a:t>
          </a:r>
          <a:endParaRPr lang="en-GB" dirty="0"/>
        </a:p>
      </dgm:t>
    </dgm:pt>
    <dgm:pt modelId="{37DE442D-A01A-6441-8BB2-F25902558344}" type="parTrans" cxnId="{0CEFF811-3594-0F40-8CBE-B07355DE217E}">
      <dgm:prSet/>
      <dgm:spPr/>
      <dgm:t>
        <a:bodyPr/>
        <a:lstStyle/>
        <a:p>
          <a:endParaRPr lang="en-GB"/>
        </a:p>
      </dgm:t>
    </dgm:pt>
    <dgm:pt modelId="{B89F8EA7-F950-B544-90D3-2E55E22ACDDC}" type="sibTrans" cxnId="{0CEFF811-3594-0F40-8CBE-B07355DE217E}">
      <dgm:prSet/>
      <dgm:spPr/>
      <dgm:t>
        <a:bodyPr/>
        <a:lstStyle/>
        <a:p>
          <a:endParaRPr lang="en-GB"/>
        </a:p>
      </dgm:t>
    </dgm:pt>
    <dgm:pt modelId="{05CC3005-5E3F-714D-BA4A-EC415FF0BC46}">
      <dgm:prSet/>
      <dgm:spPr/>
      <dgm:t>
        <a:bodyPr/>
        <a:lstStyle/>
        <a:p>
          <a:r>
            <a:rPr lang="en-GB" b="0" i="0" u="none" dirty="0"/>
            <a:t>A. Targeted information gathering (or use of decision support if available) to aid decision making</a:t>
          </a:r>
          <a:endParaRPr lang="en-GB" dirty="0"/>
        </a:p>
      </dgm:t>
    </dgm:pt>
    <dgm:pt modelId="{044F894D-119D-9B46-B3AA-EEBDECB8DF33}" type="parTrans" cxnId="{3C696CEF-C131-8846-B10B-FEB5D5E53C46}">
      <dgm:prSet/>
      <dgm:spPr/>
      <dgm:t>
        <a:bodyPr/>
        <a:lstStyle/>
        <a:p>
          <a:endParaRPr lang="en-GB"/>
        </a:p>
      </dgm:t>
    </dgm:pt>
    <dgm:pt modelId="{97277510-486F-8248-9BFB-2D33812D5E07}" type="sibTrans" cxnId="{3C696CEF-C131-8846-B10B-FEB5D5E53C46}">
      <dgm:prSet/>
      <dgm:spPr/>
      <dgm:t>
        <a:bodyPr/>
        <a:lstStyle/>
        <a:p>
          <a:endParaRPr lang="en-GB"/>
        </a:p>
      </dgm:t>
    </dgm:pt>
    <dgm:pt modelId="{CC8A79F0-9F07-3E48-AABB-8D51AF3B93A1}">
      <dgm:prSet/>
      <dgm:spPr/>
      <dgm:t>
        <a:bodyPr/>
        <a:lstStyle/>
        <a:p>
          <a:r>
            <a:rPr lang="en-GB" b="0" i="0" u="none" dirty="0"/>
            <a:t>B. Links findings to history</a:t>
          </a:r>
          <a:endParaRPr lang="en-GB" dirty="0"/>
        </a:p>
      </dgm:t>
    </dgm:pt>
    <dgm:pt modelId="{5AF0EB45-3A9E-BA4A-B379-F058025C0B30}" type="parTrans" cxnId="{4802BA2D-ED1F-5945-B615-0AE73C06C6B5}">
      <dgm:prSet/>
      <dgm:spPr/>
      <dgm:t>
        <a:bodyPr/>
        <a:lstStyle/>
        <a:p>
          <a:endParaRPr lang="en-GB"/>
        </a:p>
      </dgm:t>
    </dgm:pt>
    <dgm:pt modelId="{59D5AF8C-FA48-9A41-B658-59ED8C082813}" type="sibTrans" cxnId="{4802BA2D-ED1F-5945-B615-0AE73C06C6B5}">
      <dgm:prSet/>
      <dgm:spPr/>
      <dgm:t>
        <a:bodyPr/>
        <a:lstStyle/>
        <a:p>
          <a:endParaRPr lang="en-GB"/>
        </a:p>
      </dgm:t>
    </dgm:pt>
    <dgm:pt modelId="{D5AFF187-56F9-AB47-B71E-35455DCE0EBB}" type="pres">
      <dgm:prSet presAssocID="{26A88FBF-1D1E-484A-8FFA-358A8432898B}" presName="Name0" presStyleCnt="0">
        <dgm:presLayoutVars>
          <dgm:chPref val="1"/>
          <dgm:dir/>
          <dgm:animOne val="branch"/>
          <dgm:animLvl val="lvl"/>
          <dgm:resizeHandles val="exact"/>
        </dgm:presLayoutVars>
      </dgm:prSet>
      <dgm:spPr/>
    </dgm:pt>
    <dgm:pt modelId="{B2DA18A3-9CB8-BF42-AB27-6D11F87BACE5}" type="pres">
      <dgm:prSet presAssocID="{619C8259-C6FA-F54E-892A-153D8A37B8BB}" presName="root1" presStyleCnt="0"/>
      <dgm:spPr/>
    </dgm:pt>
    <dgm:pt modelId="{77CAAA2B-8382-4240-B948-E781BAA23281}" type="pres">
      <dgm:prSet presAssocID="{619C8259-C6FA-F54E-892A-153D8A37B8BB}" presName="LevelOneTextNode" presStyleLbl="node0" presStyleIdx="0" presStyleCnt="1">
        <dgm:presLayoutVars>
          <dgm:chPref val="3"/>
        </dgm:presLayoutVars>
      </dgm:prSet>
      <dgm:spPr/>
    </dgm:pt>
    <dgm:pt modelId="{00703531-A1FF-EB4E-9C4C-3DFF5EFB7387}" type="pres">
      <dgm:prSet presAssocID="{619C8259-C6FA-F54E-892A-153D8A37B8BB}" presName="level2hierChild" presStyleCnt="0"/>
      <dgm:spPr/>
    </dgm:pt>
    <dgm:pt modelId="{DFC35A3F-A853-A94D-87F3-19E6E9ECA1F7}" type="pres">
      <dgm:prSet presAssocID="{044F894D-119D-9B46-B3AA-EEBDECB8DF33}" presName="conn2-1" presStyleLbl="parChTrans1D2" presStyleIdx="0" presStyleCnt="2"/>
      <dgm:spPr/>
    </dgm:pt>
    <dgm:pt modelId="{6165DC39-3109-3F4E-B96A-2EEC7E2776C8}" type="pres">
      <dgm:prSet presAssocID="{044F894D-119D-9B46-B3AA-EEBDECB8DF33}" presName="connTx" presStyleLbl="parChTrans1D2" presStyleIdx="0" presStyleCnt="2"/>
      <dgm:spPr/>
    </dgm:pt>
    <dgm:pt modelId="{B52FE3CA-5754-8144-ACA4-AA42442E62CB}" type="pres">
      <dgm:prSet presAssocID="{05CC3005-5E3F-714D-BA4A-EC415FF0BC46}" presName="root2" presStyleCnt="0"/>
      <dgm:spPr/>
    </dgm:pt>
    <dgm:pt modelId="{E41EBFF1-08B3-2848-BE2C-9EC038473A01}" type="pres">
      <dgm:prSet presAssocID="{05CC3005-5E3F-714D-BA4A-EC415FF0BC46}" presName="LevelTwoTextNode" presStyleLbl="node2" presStyleIdx="0" presStyleCnt="2">
        <dgm:presLayoutVars>
          <dgm:chPref val="3"/>
        </dgm:presLayoutVars>
      </dgm:prSet>
      <dgm:spPr/>
    </dgm:pt>
    <dgm:pt modelId="{EDBA059B-5F3D-FD4C-BE6A-CE2AD8943370}" type="pres">
      <dgm:prSet presAssocID="{05CC3005-5E3F-714D-BA4A-EC415FF0BC46}" presName="level3hierChild" presStyleCnt="0"/>
      <dgm:spPr/>
    </dgm:pt>
    <dgm:pt modelId="{44DAFBD0-17D1-8946-B169-48FFC601913A}" type="pres">
      <dgm:prSet presAssocID="{5AF0EB45-3A9E-BA4A-B379-F058025C0B30}" presName="conn2-1" presStyleLbl="parChTrans1D2" presStyleIdx="1" presStyleCnt="2"/>
      <dgm:spPr/>
    </dgm:pt>
    <dgm:pt modelId="{E953BA98-58C1-EC44-AEA1-BDE1D4A454FE}" type="pres">
      <dgm:prSet presAssocID="{5AF0EB45-3A9E-BA4A-B379-F058025C0B30}" presName="connTx" presStyleLbl="parChTrans1D2" presStyleIdx="1" presStyleCnt="2"/>
      <dgm:spPr/>
    </dgm:pt>
    <dgm:pt modelId="{FA100B02-AFDF-1F47-B082-6B7120B04F52}" type="pres">
      <dgm:prSet presAssocID="{CC8A79F0-9F07-3E48-AABB-8D51AF3B93A1}" presName="root2" presStyleCnt="0"/>
      <dgm:spPr/>
    </dgm:pt>
    <dgm:pt modelId="{4B978830-EFD2-424E-9319-DCF8046521B5}" type="pres">
      <dgm:prSet presAssocID="{CC8A79F0-9F07-3E48-AABB-8D51AF3B93A1}" presName="LevelTwoTextNode" presStyleLbl="node2" presStyleIdx="1" presStyleCnt="2">
        <dgm:presLayoutVars>
          <dgm:chPref val="3"/>
        </dgm:presLayoutVars>
      </dgm:prSet>
      <dgm:spPr/>
    </dgm:pt>
    <dgm:pt modelId="{8185A7CD-97EA-D945-8FCA-305B9B349B51}" type="pres">
      <dgm:prSet presAssocID="{CC8A79F0-9F07-3E48-AABB-8D51AF3B93A1}" presName="level3hierChild" presStyleCnt="0"/>
      <dgm:spPr/>
    </dgm:pt>
  </dgm:ptLst>
  <dgm:cxnLst>
    <dgm:cxn modelId="{0CEFF811-3594-0F40-8CBE-B07355DE217E}" srcId="{26A88FBF-1D1E-484A-8FFA-358A8432898B}" destId="{619C8259-C6FA-F54E-892A-153D8A37B8BB}" srcOrd="0" destOrd="0" parTransId="{37DE442D-A01A-6441-8BB2-F25902558344}" sibTransId="{B89F8EA7-F950-B544-90D3-2E55E22ACDDC}"/>
    <dgm:cxn modelId="{4802BA2D-ED1F-5945-B615-0AE73C06C6B5}" srcId="{619C8259-C6FA-F54E-892A-153D8A37B8BB}" destId="{CC8A79F0-9F07-3E48-AABB-8D51AF3B93A1}" srcOrd="1" destOrd="0" parTransId="{5AF0EB45-3A9E-BA4A-B379-F058025C0B30}" sibTransId="{59D5AF8C-FA48-9A41-B658-59ED8C082813}"/>
    <dgm:cxn modelId="{C2243C5F-8570-204A-B96D-C941268353CC}" type="presOf" srcId="{CC8A79F0-9F07-3E48-AABB-8D51AF3B93A1}" destId="{4B978830-EFD2-424E-9319-DCF8046521B5}" srcOrd="0" destOrd="0" presId="urn:microsoft.com/office/officeart/2008/layout/HorizontalMultiLevelHierarchy"/>
    <dgm:cxn modelId="{4BCFAD6C-4193-FA45-91A9-35A88C02DE86}" type="presOf" srcId="{26A88FBF-1D1E-484A-8FFA-358A8432898B}" destId="{D5AFF187-56F9-AB47-B71E-35455DCE0EBB}" srcOrd="0" destOrd="0" presId="urn:microsoft.com/office/officeart/2008/layout/HorizontalMultiLevelHierarchy"/>
    <dgm:cxn modelId="{6CE42157-5D4D-114E-A753-DA5CE876A4F2}" type="presOf" srcId="{5AF0EB45-3A9E-BA4A-B379-F058025C0B30}" destId="{E953BA98-58C1-EC44-AEA1-BDE1D4A454FE}" srcOrd="1" destOrd="0" presId="urn:microsoft.com/office/officeart/2008/layout/HorizontalMultiLevelHierarchy"/>
    <dgm:cxn modelId="{61F7555A-6D30-DD44-AE37-1F90E874F7CE}" type="presOf" srcId="{05CC3005-5E3F-714D-BA4A-EC415FF0BC46}" destId="{E41EBFF1-08B3-2848-BE2C-9EC038473A01}" srcOrd="0" destOrd="0" presId="urn:microsoft.com/office/officeart/2008/layout/HorizontalMultiLevelHierarchy"/>
    <dgm:cxn modelId="{D9E4A7AA-693C-0C42-977C-5242860778BD}" type="presOf" srcId="{044F894D-119D-9B46-B3AA-EEBDECB8DF33}" destId="{DFC35A3F-A853-A94D-87F3-19E6E9ECA1F7}" srcOrd="0" destOrd="0" presId="urn:microsoft.com/office/officeart/2008/layout/HorizontalMultiLevelHierarchy"/>
    <dgm:cxn modelId="{29B0EBB9-BEFE-944C-8C54-FE725C20043B}" type="presOf" srcId="{619C8259-C6FA-F54E-892A-153D8A37B8BB}" destId="{77CAAA2B-8382-4240-B948-E781BAA23281}" srcOrd="0" destOrd="0" presId="urn:microsoft.com/office/officeart/2008/layout/HorizontalMultiLevelHierarchy"/>
    <dgm:cxn modelId="{CBDBB0D0-FE3F-A440-B72C-0E4474DFAEDD}" type="presOf" srcId="{044F894D-119D-9B46-B3AA-EEBDECB8DF33}" destId="{6165DC39-3109-3F4E-B96A-2EEC7E2776C8}" srcOrd="1" destOrd="0" presId="urn:microsoft.com/office/officeart/2008/layout/HorizontalMultiLevelHierarchy"/>
    <dgm:cxn modelId="{8E03BAD1-83DE-6848-A45F-F90D83AD0E53}" type="presOf" srcId="{5AF0EB45-3A9E-BA4A-B379-F058025C0B30}" destId="{44DAFBD0-17D1-8946-B169-48FFC601913A}" srcOrd="0" destOrd="0" presId="urn:microsoft.com/office/officeart/2008/layout/HorizontalMultiLevelHierarchy"/>
    <dgm:cxn modelId="{3C696CEF-C131-8846-B10B-FEB5D5E53C46}" srcId="{619C8259-C6FA-F54E-892A-153D8A37B8BB}" destId="{05CC3005-5E3F-714D-BA4A-EC415FF0BC46}" srcOrd="0" destOrd="0" parTransId="{044F894D-119D-9B46-B3AA-EEBDECB8DF33}" sibTransId="{97277510-486F-8248-9BFB-2D33812D5E07}"/>
    <dgm:cxn modelId="{C8696E2F-E5E4-114C-AF76-4D432B469CA3}" type="presParOf" srcId="{D5AFF187-56F9-AB47-B71E-35455DCE0EBB}" destId="{B2DA18A3-9CB8-BF42-AB27-6D11F87BACE5}" srcOrd="0" destOrd="0" presId="urn:microsoft.com/office/officeart/2008/layout/HorizontalMultiLevelHierarchy"/>
    <dgm:cxn modelId="{F61D6760-B791-304B-8E55-E2525EDACEE4}" type="presParOf" srcId="{B2DA18A3-9CB8-BF42-AB27-6D11F87BACE5}" destId="{77CAAA2B-8382-4240-B948-E781BAA23281}" srcOrd="0" destOrd="0" presId="urn:microsoft.com/office/officeart/2008/layout/HorizontalMultiLevelHierarchy"/>
    <dgm:cxn modelId="{9C388789-9BBA-0C45-97D1-FB4BBF38E523}" type="presParOf" srcId="{B2DA18A3-9CB8-BF42-AB27-6D11F87BACE5}" destId="{00703531-A1FF-EB4E-9C4C-3DFF5EFB7387}" srcOrd="1" destOrd="0" presId="urn:microsoft.com/office/officeart/2008/layout/HorizontalMultiLevelHierarchy"/>
    <dgm:cxn modelId="{9F9FD073-6831-1148-81E6-8E863646B269}" type="presParOf" srcId="{00703531-A1FF-EB4E-9C4C-3DFF5EFB7387}" destId="{DFC35A3F-A853-A94D-87F3-19E6E9ECA1F7}" srcOrd="0" destOrd="0" presId="urn:microsoft.com/office/officeart/2008/layout/HorizontalMultiLevelHierarchy"/>
    <dgm:cxn modelId="{26ACEE2E-0906-314E-B783-90427273CC01}" type="presParOf" srcId="{DFC35A3F-A853-A94D-87F3-19E6E9ECA1F7}" destId="{6165DC39-3109-3F4E-B96A-2EEC7E2776C8}" srcOrd="0" destOrd="0" presId="urn:microsoft.com/office/officeart/2008/layout/HorizontalMultiLevelHierarchy"/>
    <dgm:cxn modelId="{AB0D1517-A45C-844B-9B1F-DCC8EA9AA9D4}" type="presParOf" srcId="{00703531-A1FF-EB4E-9C4C-3DFF5EFB7387}" destId="{B52FE3CA-5754-8144-ACA4-AA42442E62CB}" srcOrd="1" destOrd="0" presId="urn:microsoft.com/office/officeart/2008/layout/HorizontalMultiLevelHierarchy"/>
    <dgm:cxn modelId="{408614AA-E9C3-9645-8592-D656C3F048E2}" type="presParOf" srcId="{B52FE3CA-5754-8144-ACA4-AA42442E62CB}" destId="{E41EBFF1-08B3-2848-BE2C-9EC038473A01}" srcOrd="0" destOrd="0" presId="urn:microsoft.com/office/officeart/2008/layout/HorizontalMultiLevelHierarchy"/>
    <dgm:cxn modelId="{EC2797EB-9BA4-5549-A012-A494B2493825}" type="presParOf" srcId="{B52FE3CA-5754-8144-ACA4-AA42442E62CB}" destId="{EDBA059B-5F3D-FD4C-BE6A-CE2AD8943370}" srcOrd="1" destOrd="0" presId="urn:microsoft.com/office/officeart/2008/layout/HorizontalMultiLevelHierarchy"/>
    <dgm:cxn modelId="{4FED2399-D52A-BA47-89EE-ADA47B536CA2}" type="presParOf" srcId="{00703531-A1FF-EB4E-9C4C-3DFF5EFB7387}" destId="{44DAFBD0-17D1-8946-B169-48FFC601913A}" srcOrd="2" destOrd="0" presId="urn:microsoft.com/office/officeart/2008/layout/HorizontalMultiLevelHierarchy"/>
    <dgm:cxn modelId="{DBEC58D8-B27A-2D43-9E9B-5229296EBBBF}" type="presParOf" srcId="{44DAFBD0-17D1-8946-B169-48FFC601913A}" destId="{E953BA98-58C1-EC44-AEA1-BDE1D4A454FE}" srcOrd="0" destOrd="0" presId="urn:microsoft.com/office/officeart/2008/layout/HorizontalMultiLevelHierarchy"/>
    <dgm:cxn modelId="{A37253A5-E488-F24F-AB0D-9A5223BC6B73}" type="presParOf" srcId="{00703531-A1FF-EB4E-9C4C-3DFF5EFB7387}" destId="{FA100B02-AFDF-1F47-B082-6B7120B04F52}" srcOrd="3" destOrd="0" presId="urn:microsoft.com/office/officeart/2008/layout/HorizontalMultiLevelHierarchy"/>
    <dgm:cxn modelId="{F37D953C-FB40-CB4D-9FF9-37F6532CFA0E}" type="presParOf" srcId="{FA100B02-AFDF-1F47-B082-6B7120B04F52}" destId="{4B978830-EFD2-424E-9319-DCF8046521B5}" srcOrd="0" destOrd="0" presId="urn:microsoft.com/office/officeart/2008/layout/HorizontalMultiLevelHierarchy"/>
    <dgm:cxn modelId="{AF305E0F-5C86-6541-8411-C4752DAAB5A2}" type="presParOf" srcId="{FA100B02-AFDF-1F47-B082-6B7120B04F52}" destId="{8185A7CD-97EA-D945-8FCA-305B9B349B51}"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26A88FBF-1D1E-484A-8FFA-358A8432898B}" type="doc">
      <dgm:prSet loTypeId="urn:microsoft.com/office/officeart/2008/layout/HorizontalMultiLevelHierarchy" loCatId="" qsTypeId="urn:microsoft.com/office/officeart/2005/8/quickstyle/simple1" qsCatId="simple" csTypeId="urn:microsoft.com/office/officeart/2005/8/colors/accent1_2" csCatId="accent1" phldr="1"/>
      <dgm:spPr/>
      <dgm:t>
        <a:bodyPr/>
        <a:lstStyle/>
        <a:p>
          <a:endParaRPr lang="en-GB"/>
        </a:p>
      </dgm:t>
    </dgm:pt>
    <dgm:pt modelId="{C57C7FF0-F02D-094B-A18F-5EA7CA0BA867}">
      <dgm:prSet phldrT="[Text]"/>
      <dgm:spPr/>
      <dgm:t>
        <a:bodyPr/>
        <a:lstStyle/>
        <a:p>
          <a:r>
            <a:rPr lang="en-GB" b="0" i="0" u="none" dirty="0"/>
            <a:t>Draws CONCLUSIONS that are supported by the history</a:t>
          </a:r>
          <a:endParaRPr lang="en-GB" dirty="0"/>
        </a:p>
      </dgm:t>
    </dgm:pt>
    <dgm:pt modelId="{E444B1E2-4E94-9C49-B4D1-9100DF1A9786}" type="parTrans" cxnId="{98B44B01-9E32-AA41-A218-E6FD31582C9E}">
      <dgm:prSet/>
      <dgm:spPr/>
      <dgm:t>
        <a:bodyPr/>
        <a:lstStyle/>
        <a:p>
          <a:endParaRPr lang="en-GB"/>
        </a:p>
      </dgm:t>
    </dgm:pt>
    <dgm:pt modelId="{21096778-C95C-2846-86FE-131300DF81A1}" type="sibTrans" cxnId="{98B44B01-9E32-AA41-A218-E6FD31582C9E}">
      <dgm:prSet/>
      <dgm:spPr/>
      <dgm:t>
        <a:bodyPr/>
        <a:lstStyle/>
        <a:p>
          <a:endParaRPr lang="en-GB"/>
        </a:p>
      </dgm:t>
    </dgm:pt>
    <dgm:pt modelId="{9B6F5EDC-0E50-484E-A056-F2B1898CC5D5}">
      <dgm:prSet/>
      <dgm:spPr/>
      <dgm:t>
        <a:bodyPr/>
        <a:lstStyle/>
        <a:p>
          <a:r>
            <a:rPr lang="en-GB" b="0" i="0" u="none" dirty="0"/>
            <a:t>A. Constructs appropriate diagnosis or differential based on the history / identifies appropriate 'symptom cluster' </a:t>
          </a:r>
          <a:endParaRPr lang="en-GB" dirty="0"/>
        </a:p>
      </dgm:t>
    </dgm:pt>
    <dgm:pt modelId="{6E957A49-67D6-3F43-890C-6321B9280440}" type="parTrans" cxnId="{06890256-1BE1-7644-805F-D7C8C0E80C6C}">
      <dgm:prSet/>
      <dgm:spPr/>
      <dgm:t>
        <a:bodyPr/>
        <a:lstStyle/>
        <a:p>
          <a:endParaRPr lang="en-GB"/>
        </a:p>
      </dgm:t>
    </dgm:pt>
    <dgm:pt modelId="{84D7DADD-6020-ED4A-824C-CE8AB6E139E4}" type="sibTrans" cxnId="{06890256-1BE1-7644-805F-D7C8C0E80C6C}">
      <dgm:prSet/>
      <dgm:spPr/>
      <dgm:t>
        <a:bodyPr/>
        <a:lstStyle/>
        <a:p>
          <a:endParaRPr lang="en-GB"/>
        </a:p>
      </dgm:t>
    </dgm:pt>
    <dgm:pt modelId="{0E515913-C6C8-4443-9A23-240AE3CAD7DC}">
      <dgm:prSet/>
      <dgm:spPr/>
      <dgm:t>
        <a:bodyPr/>
        <a:lstStyle/>
        <a:p>
          <a:r>
            <a:rPr lang="en-GB" b="0" i="0" u="none" dirty="0"/>
            <a:t>B. Streams / Refers patient appropriately</a:t>
          </a:r>
          <a:endParaRPr lang="en-GB" dirty="0"/>
        </a:p>
      </dgm:t>
    </dgm:pt>
    <dgm:pt modelId="{06C4E1B9-30BC-6B4C-B8FC-BD74F0B92C81}" type="parTrans" cxnId="{BA15A8A8-8A7E-364A-B959-3797360357B1}">
      <dgm:prSet/>
      <dgm:spPr/>
      <dgm:t>
        <a:bodyPr/>
        <a:lstStyle/>
        <a:p>
          <a:endParaRPr lang="en-GB"/>
        </a:p>
      </dgm:t>
    </dgm:pt>
    <dgm:pt modelId="{3FC9344E-80E2-6846-904F-8D7D22A880BA}" type="sibTrans" cxnId="{BA15A8A8-8A7E-364A-B959-3797360357B1}">
      <dgm:prSet/>
      <dgm:spPr/>
      <dgm:t>
        <a:bodyPr/>
        <a:lstStyle/>
        <a:p>
          <a:endParaRPr lang="en-GB"/>
        </a:p>
      </dgm:t>
    </dgm:pt>
    <dgm:pt modelId="{D5AFF187-56F9-AB47-B71E-35455DCE0EBB}" type="pres">
      <dgm:prSet presAssocID="{26A88FBF-1D1E-484A-8FFA-358A8432898B}" presName="Name0" presStyleCnt="0">
        <dgm:presLayoutVars>
          <dgm:chPref val="1"/>
          <dgm:dir/>
          <dgm:animOne val="branch"/>
          <dgm:animLvl val="lvl"/>
          <dgm:resizeHandles val="exact"/>
        </dgm:presLayoutVars>
      </dgm:prSet>
      <dgm:spPr/>
    </dgm:pt>
    <dgm:pt modelId="{7AD8CE7D-4B18-9F47-B04B-40A1CF8D9F3E}" type="pres">
      <dgm:prSet presAssocID="{C57C7FF0-F02D-094B-A18F-5EA7CA0BA867}" presName="root1" presStyleCnt="0"/>
      <dgm:spPr/>
    </dgm:pt>
    <dgm:pt modelId="{D6131B93-CE6A-6C42-83D6-EDA7DFC4F7B4}" type="pres">
      <dgm:prSet presAssocID="{C57C7FF0-F02D-094B-A18F-5EA7CA0BA867}" presName="LevelOneTextNode" presStyleLbl="node0" presStyleIdx="0" presStyleCnt="1">
        <dgm:presLayoutVars>
          <dgm:chPref val="3"/>
        </dgm:presLayoutVars>
      </dgm:prSet>
      <dgm:spPr/>
    </dgm:pt>
    <dgm:pt modelId="{30AA4730-8D91-1A47-8BA9-E7F1637587C1}" type="pres">
      <dgm:prSet presAssocID="{C57C7FF0-F02D-094B-A18F-5EA7CA0BA867}" presName="level2hierChild" presStyleCnt="0"/>
      <dgm:spPr/>
    </dgm:pt>
    <dgm:pt modelId="{D00C3ACC-FE7F-7F41-8AA3-7BBFEFA33BE0}" type="pres">
      <dgm:prSet presAssocID="{6E957A49-67D6-3F43-890C-6321B9280440}" presName="conn2-1" presStyleLbl="parChTrans1D2" presStyleIdx="0" presStyleCnt="2"/>
      <dgm:spPr/>
    </dgm:pt>
    <dgm:pt modelId="{F61C3710-2E0D-E642-9FE5-BDBF7DE80C36}" type="pres">
      <dgm:prSet presAssocID="{6E957A49-67D6-3F43-890C-6321B9280440}" presName="connTx" presStyleLbl="parChTrans1D2" presStyleIdx="0" presStyleCnt="2"/>
      <dgm:spPr/>
    </dgm:pt>
    <dgm:pt modelId="{1DA8F085-0776-4B45-8031-7351E865BB93}" type="pres">
      <dgm:prSet presAssocID="{9B6F5EDC-0E50-484E-A056-F2B1898CC5D5}" presName="root2" presStyleCnt="0"/>
      <dgm:spPr/>
    </dgm:pt>
    <dgm:pt modelId="{BEFB4475-A27A-1144-95EB-6C616A1BCB93}" type="pres">
      <dgm:prSet presAssocID="{9B6F5EDC-0E50-484E-A056-F2B1898CC5D5}" presName="LevelTwoTextNode" presStyleLbl="node2" presStyleIdx="0" presStyleCnt="2">
        <dgm:presLayoutVars>
          <dgm:chPref val="3"/>
        </dgm:presLayoutVars>
      </dgm:prSet>
      <dgm:spPr/>
    </dgm:pt>
    <dgm:pt modelId="{15109B63-3A0B-F540-B571-DADC811DD542}" type="pres">
      <dgm:prSet presAssocID="{9B6F5EDC-0E50-484E-A056-F2B1898CC5D5}" presName="level3hierChild" presStyleCnt="0"/>
      <dgm:spPr/>
    </dgm:pt>
    <dgm:pt modelId="{6E6F3222-D1B9-0045-95E5-B0970288FE28}" type="pres">
      <dgm:prSet presAssocID="{06C4E1B9-30BC-6B4C-B8FC-BD74F0B92C81}" presName="conn2-1" presStyleLbl="parChTrans1D2" presStyleIdx="1" presStyleCnt="2"/>
      <dgm:spPr/>
    </dgm:pt>
    <dgm:pt modelId="{1B314E0B-8647-E445-9A59-6D61A1407D9C}" type="pres">
      <dgm:prSet presAssocID="{06C4E1B9-30BC-6B4C-B8FC-BD74F0B92C81}" presName="connTx" presStyleLbl="parChTrans1D2" presStyleIdx="1" presStyleCnt="2"/>
      <dgm:spPr/>
    </dgm:pt>
    <dgm:pt modelId="{45A2C251-BBB7-4C45-A7D2-479C8D3974BB}" type="pres">
      <dgm:prSet presAssocID="{0E515913-C6C8-4443-9A23-240AE3CAD7DC}" presName="root2" presStyleCnt="0"/>
      <dgm:spPr/>
    </dgm:pt>
    <dgm:pt modelId="{8F02A779-898E-D145-8477-5C0DE2A82957}" type="pres">
      <dgm:prSet presAssocID="{0E515913-C6C8-4443-9A23-240AE3CAD7DC}" presName="LevelTwoTextNode" presStyleLbl="node2" presStyleIdx="1" presStyleCnt="2">
        <dgm:presLayoutVars>
          <dgm:chPref val="3"/>
        </dgm:presLayoutVars>
      </dgm:prSet>
      <dgm:spPr/>
    </dgm:pt>
    <dgm:pt modelId="{926A886E-214E-744C-8D9E-34806BD3F965}" type="pres">
      <dgm:prSet presAssocID="{0E515913-C6C8-4443-9A23-240AE3CAD7DC}" presName="level3hierChild" presStyleCnt="0"/>
      <dgm:spPr/>
    </dgm:pt>
  </dgm:ptLst>
  <dgm:cxnLst>
    <dgm:cxn modelId="{98B44B01-9E32-AA41-A218-E6FD31582C9E}" srcId="{26A88FBF-1D1E-484A-8FFA-358A8432898B}" destId="{C57C7FF0-F02D-094B-A18F-5EA7CA0BA867}" srcOrd="0" destOrd="0" parTransId="{E444B1E2-4E94-9C49-B4D1-9100DF1A9786}" sibTransId="{21096778-C95C-2846-86FE-131300DF81A1}"/>
    <dgm:cxn modelId="{83263223-2B89-2D41-AA4A-FDB1C51488F4}" type="presOf" srcId="{06C4E1B9-30BC-6B4C-B8FC-BD74F0B92C81}" destId="{6E6F3222-D1B9-0045-95E5-B0970288FE28}" srcOrd="0" destOrd="0" presId="urn:microsoft.com/office/officeart/2008/layout/HorizontalMultiLevelHierarchy"/>
    <dgm:cxn modelId="{3268093C-247A-9042-AC80-C171394C5E78}" type="presOf" srcId="{6E957A49-67D6-3F43-890C-6321B9280440}" destId="{F61C3710-2E0D-E642-9FE5-BDBF7DE80C36}" srcOrd="1" destOrd="0" presId="urn:microsoft.com/office/officeart/2008/layout/HorizontalMultiLevelHierarchy"/>
    <dgm:cxn modelId="{0DCA5C5F-CE1F-9F44-9D84-56FCECDBFAC9}" type="presOf" srcId="{C57C7FF0-F02D-094B-A18F-5EA7CA0BA867}" destId="{D6131B93-CE6A-6C42-83D6-EDA7DFC4F7B4}" srcOrd="0" destOrd="0" presId="urn:microsoft.com/office/officeart/2008/layout/HorizontalMultiLevelHierarchy"/>
    <dgm:cxn modelId="{F1C82047-3FA2-3E42-B66A-D13A603986FA}" type="presOf" srcId="{9B6F5EDC-0E50-484E-A056-F2B1898CC5D5}" destId="{BEFB4475-A27A-1144-95EB-6C616A1BCB93}" srcOrd="0" destOrd="0" presId="urn:microsoft.com/office/officeart/2008/layout/HorizontalMultiLevelHierarchy"/>
    <dgm:cxn modelId="{195DA068-B01B-BE46-95D3-63AB51219B1C}" type="presOf" srcId="{0E515913-C6C8-4443-9A23-240AE3CAD7DC}" destId="{8F02A779-898E-D145-8477-5C0DE2A82957}" srcOrd="0" destOrd="0" presId="urn:microsoft.com/office/officeart/2008/layout/HorizontalMultiLevelHierarchy"/>
    <dgm:cxn modelId="{4BCFAD6C-4193-FA45-91A9-35A88C02DE86}" type="presOf" srcId="{26A88FBF-1D1E-484A-8FFA-358A8432898B}" destId="{D5AFF187-56F9-AB47-B71E-35455DCE0EBB}" srcOrd="0" destOrd="0" presId="urn:microsoft.com/office/officeart/2008/layout/HorizontalMultiLevelHierarchy"/>
    <dgm:cxn modelId="{91070E50-47DE-DD42-9F98-E61FB7359A5A}" type="presOf" srcId="{06C4E1B9-30BC-6B4C-B8FC-BD74F0B92C81}" destId="{1B314E0B-8647-E445-9A59-6D61A1407D9C}" srcOrd="1" destOrd="0" presId="urn:microsoft.com/office/officeart/2008/layout/HorizontalMultiLevelHierarchy"/>
    <dgm:cxn modelId="{362E7151-1DA7-0C42-85A7-33898D231838}" type="presOf" srcId="{6E957A49-67D6-3F43-890C-6321B9280440}" destId="{D00C3ACC-FE7F-7F41-8AA3-7BBFEFA33BE0}" srcOrd="0" destOrd="0" presId="urn:microsoft.com/office/officeart/2008/layout/HorizontalMultiLevelHierarchy"/>
    <dgm:cxn modelId="{06890256-1BE1-7644-805F-D7C8C0E80C6C}" srcId="{C57C7FF0-F02D-094B-A18F-5EA7CA0BA867}" destId="{9B6F5EDC-0E50-484E-A056-F2B1898CC5D5}" srcOrd="0" destOrd="0" parTransId="{6E957A49-67D6-3F43-890C-6321B9280440}" sibTransId="{84D7DADD-6020-ED4A-824C-CE8AB6E139E4}"/>
    <dgm:cxn modelId="{BA15A8A8-8A7E-364A-B959-3797360357B1}" srcId="{C57C7FF0-F02D-094B-A18F-5EA7CA0BA867}" destId="{0E515913-C6C8-4443-9A23-240AE3CAD7DC}" srcOrd="1" destOrd="0" parTransId="{06C4E1B9-30BC-6B4C-B8FC-BD74F0B92C81}" sibTransId="{3FC9344E-80E2-6846-904F-8D7D22A880BA}"/>
    <dgm:cxn modelId="{D288B6E3-936E-154F-B815-5B4184D113D2}" type="presParOf" srcId="{D5AFF187-56F9-AB47-B71E-35455DCE0EBB}" destId="{7AD8CE7D-4B18-9F47-B04B-40A1CF8D9F3E}" srcOrd="0" destOrd="0" presId="urn:microsoft.com/office/officeart/2008/layout/HorizontalMultiLevelHierarchy"/>
    <dgm:cxn modelId="{8C6F67A7-9F9D-E243-8732-80835E86A57D}" type="presParOf" srcId="{7AD8CE7D-4B18-9F47-B04B-40A1CF8D9F3E}" destId="{D6131B93-CE6A-6C42-83D6-EDA7DFC4F7B4}" srcOrd="0" destOrd="0" presId="urn:microsoft.com/office/officeart/2008/layout/HorizontalMultiLevelHierarchy"/>
    <dgm:cxn modelId="{745F4E7B-0362-F84C-846A-AB1183C0175E}" type="presParOf" srcId="{7AD8CE7D-4B18-9F47-B04B-40A1CF8D9F3E}" destId="{30AA4730-8D91-1A47-8BA9-E7F1637587C1}" srcOrd="1" destOrd="0" presId="urn:microsoft.com/office/officeart/2008/layout/HorizontalMultiLevelHierarchy"/>
    <dgm:cxn modelId="{7FF0DB37-6092-8F46-9D5D-8C9DAC3BA3C7}" type="presParOf" srcId="{30AA4730-8D91-1A47-8BA9-E7F1637587C1}" destId="{D00C3ACC-FE7F-7F41-8AA3-7BBFEFA33BE0}" srcOrd="0" destOrd="0" presId="urn:microsoft.com/office/officeart/2008/layout/HorizontalMultiLevelHierarchy"/>
    <dgm:cxn modelId="{6519B3AB-E4FD-2F48-AE66-10CB945EEFBF}" type="presParOf" srcId="{D00C3ACC-FE7F-7F41-8AA3-7BBFEFA33BE0}" destId="{F61C3710-2E0D-E642-9FE5-BDBF7DE80C36}" srcOrd="0" destOrd="0" presId="urn:microsoft.com/office/officeart/2008/layout/HorizontalMultiLevelHierarchy"/>
    <dgm:cxn modelId="{E34FFC8B-6A46-E349-9B7F-385F71BB637C}" type="presParOf" srcId="{30AA4730-8D91-1A47-8BA9-E7F1637587C1}" destId="{1DA8F085-0776-4B45-8031-7351E865BB93}" srcOrd="1" destOrd="0" presId="urn:microsoft.com/office/officeart/2008/layout/HorizontalMultiLevelHierarchy"/>
    <dgm:cxn modelId="{5D25F19A-429A-8D45-B9A8-A7B4D8F0905D}" type="presParOf" srcId="{1DA8F085-0776-4B45-8031-7351E865BB93}" destId="{BEFB4475-A27A-1144-95EB-6C616A1BCB93}" srcOrd="0" destOrd="0" presId="urn:microsoft.com/office/officeart/2008/layout/HorizontalMultiLevelHierarchy"/>
    <dgm:cxn modelId="{A0698F8F-3A48-9B45-9EA5-004FD6991E56}" type="presParOf" srcId="{1DA8F085-0776-4B45-8031-7351E865BB93}" destId="{15109B63-3A0B-F540-B571-DADC811DD542}" srcOrd="1" destOrd="0" presId="urn:microsoft.com/office/officeart/2008/layout/HorizontalMultiLevelHierarchy"/>
    <dgm:cxn modelId="{775DD044-E087-A843-B05E-62832432374B}" type="presParOf" srcId="{30AA4730-8D91-1A47-8BA9-E7F1637587C1}" destId="{6E6F3222-D1B9-0045-95E5-B0970288FE28}" srcOrd="2" destOrd="0" presId="urn:microsoft.com/office/officeart/2008/layout/HorizontalMultiLevelHierarchy"/>
    <dgm:cxn modelId="{C654E109-9F19-1E42-A355-93A2DE7DBE80}" type="presParOf" srcId="{6E6F3222-D1B9-0045-95E5-B0970288FE28}" destId="{1B314E0B-8647-E445-9A59-6D61A1407D9C}" srcOrd="0" destOrd="0" presId="urn:microsoft.com/office/officeart/2008/layout/HorizontalMultiLevelHierarchy"/>
    <dgm:cxn modelId="{C7471248-C2CD-C549-A91B-154A3D531F6A}" type="presParOf" srcId="{30AA4730-8D91-1A47-8BA9-E7F1637587C1}" destId="{45A2C251-BBB7-4C45-A7D2-479C8D3974BB}" srcOrd="3" destOrd="0" presId="urn:microsoft.com/office/officeart/2008/layout/HorizontalMultiLevelHierarchy"/>
    <dgm:cxn modelId="{7A219EEF-B90A-C443-AF18-BC1E9AD72673}" type="presParOf" srcId="{45A2C251-BBB7-4C45-A7D2-479C8D3974BB}" destId="{8F02A779-898E-D145-8477-5C0DE2A82957}" srcOrd="0" destOrd="0" presId="urn:microsoft.com/office/officeart/2008/layout/HorizontalMultiLevelHierarchy"/>
    <dgm:cxn modelId="{38F819E6-28DE-1140-A424-601CC9128323}" type="presParOf" srcId="{45A2C251-BBB7-4C45-A7D2-479C8D3974BB}" destId="{926A886E-214E-744C-8D9E-34806BD3F965}" srcOrd="1" destOrd="0" presId="urn:microsoft.com/office/officeart/2008/layout/HorizontalMultiLevelHierarchy"/>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26A88FBF-1D1E-484A-8FFA-358A8432898B}" type="doc">
      <dgm:prSet loTypeId="urn:microsoft.com/office/officeart/2008/layout/HorizontalMultiLevelHierarchy" loCatId="" qsTypeId="urn:microsoft.com/office/officeart/2005/8/quickstyle/simple1" qsCatId="simple" csTypeId="urn:microsoft.com/office/officeart/2005/8/colors/accent1_2" csCatId="accent1" phldr="1"/>
      <dgm:spPr/>
      <dgm:t>
        <a:bodyPr/>
        <a:lstStyle/>
        <a:p>
          <a:endParaRPr lang="en-GB"/>
        </a:p>
      </dgm:t>
    </dgm:pt>
    <dgm:pt modelId="{A9924F76-C66C-7448-8E7F-57DD2D9A1D86}">
      <dgm:prSet/>
      <dgm:spPr/>
      <dgm:t>
        <a:bodyPr/>
        <a:lstStyle/>
        <a:p>
          <a:r>
            <a:rPr lang="en-GB" b="0" i="0" u="none" dirty="0"/>
            <a:t>Appropriate MANAGEMENT and ADVICE following assessment</a:t>
          </a:r>
          <a:endParaRPr lang="en-GB" dirty="0"/>
        </a:p>
      </dgm:t>
    </dgm:pt>
    <dgm:pt modelId="{86FEB53B-40F8-C043-B9F2-992E8EDBCB82}" type="parTrans" cxnId="{27E52F50-04BF-2B4E-8C0F-712131E77B09}">
      <dgm:prSet/>
      <dgm:spPr/>
      <dgm:t>
        <a:bodyPr/>
        <a:lstStyle/>
        <a:p>
          <a:endParaRPr lang="en-GB"/>
        </a:p>
      </dgm:t>
    </dgm:pt>
    <dgm:pt modelId="{927FB946-03FB-7E48-84F2-7DBDC9A4EAA8}" type="sibTrans" cxnId="{27E52F50-04BF-2B4E-8C0F-712131E77B09}">
      <dgm:prSet/>
      <dgm:spPr/>
      <dgm:t>
        <a:bodyPr/>
        <a:lstStyle/>
        <a:p>
          <a:endParaRPr lang="en-GB"/>
        </a:p>
      </dgm:t>
    </dgm:pt>
    <dgm:pt modelId="{B623E652-4AD1-E14A-84F3-D5F3FB39D39C}">
      <dgm:prSet/>
      <dgm:spPr/>
      <dgm:t>
        <a:bodyPr/>
        <a:lstStyle/>
        <a:p>
          <a:r>
            <a:rPr lang="en-GB" b="0" i="0" u="none" dirty="0"/>
            <a:t>A. Decisions conform to clinical guidelines (with exceptions clearly justified)</a:t>
          </a:r>
          <a:endParaRPr lang="en-GB" dirty="0"/>
        </a:p>
      </dgm:t>
    </dgm:pt>
    <dgm:pt modelId="{D3CA5B74-77D6-9B4B-B795-A4F681428C50}" type="parTrans" cxnId="{BA3D997E-5E85-E74F-B47C-E7C31908969C}">
      <dgm:prSet/>
      <dgm:spPr/>
      <dgm:t>
        <a:bodyPr/>
        <a:lstStyle/>
        <a:p>
          <a:endParaRPr lang="en-GB"/>
        </a:p>
      </dgm:t>
    </dgm:pt>
    <dgm:pt modelId="{9319DBCB-9B41-7346-94A4-B57C68D74E5A}" type="sibTrans" cxnId="{BA3D997E-5E85-E74F-B47C-E7C31908969C}">
      <dgm:prSet/>
      <dgm:spPr/>
      <dgm:t>
        <a:bodyPr/>
        <a:lstStyle/>
        <a:p>
          <a:endParaRPr lang="en-GB"/>
        </a:p>
      </dgm:t>
    </dgm:pt>
    <dgm:pt modelId="{A95F9357-56E5-C04F-80EE-F038C676FEC0}">
      <dgm:prSet/>
      <dgm:spPr/>
      <dgm:t>
        <a:bodyPr/>
        <a:lstStyle/>
        <a:p>
          <a:r>
            <a:rPr lang="en-GB" b="0" i="0" u="none" dirty="0"/>
            <a:t>B. Gives appropriate advice on escalation e.g. asthma, DMARDS, steroids pregnancy and diabetes</a:t>
          </a:r>
          <a:endParaRPr lang="en-GB" dirty="0"/>
        </a:p>
      </dgm:t>
    </dgm:pt>
    <dgm:pt modelId="{6DAFC0D9-E564-574D-AF05-C0918AC7984E}" type="parTrans" cxnId="{B4D79537-A659-5544-8E18-D6DF4CD13BD0}">
      <dgm:prSet/>
      <dgm:spPr/>
      <dgm:t>
        <a:bodyPr/>
        <a:lstStyle/>
        <a:p>
          <a:endParaRPr lang="en-GB"/>
        </a:p>
      </dgm:t>
    </dgm:pt>
    <dgm:pt modelId="{F1CAC894-DD04-F446-AABE-A99A161EED4C}" type="sibTrans" cxnId="{B4D79537-A659-5544-8E18-D6DF4CD13BD0}">
      <dgm:prSet/>
      <dgm:spPr/>
      <dgm:t>
        <a:bodyPr/>
        <a:lstStyle/>
        <a:p>
          <a:endParaRPr lang="en-GB"/>
        </a:p>
      </dgm:t>
    </dgm:pt>
    <dgm:pt modelId="{59FE04EE-AE5F-124E-A185-BE7A68A4BB86}">
      <dgm:prSet/>
      <dgm:spPr/>
      <dgm:t>
        <a:bodyPr/>
        <a:lstStyle/>
        <a:p>
          <a:r>
            <a:rPr lang="en-GB" b="0" i="0" u="none" dirty="0"/>
            <a:t>C. Gives appropriate testing &amp; isolation advice, including for negative tests (for patient and household)</a:t>
          </a:r>
          <a:endParaRPr lang="en-GB" dirty="0"/>
        </a:p>
      </dgm:t>
    </dgm:pt>
    <dgm:pt modelId="{61280A84-8FDB-9440-946B-5B13FED6BB8D}" type="parTrans" cxnId="{55E63B38-470C-804C-94BB-4E2863E19B1B}">
      <dgm:prSet/>
      <dgm:spPr/>
      <dgm:t>
        <a:bodyPr/>
        <a:lstStyle/>
        <a:p>
          <a:endParaRPr lang="en-GB"/>
        </a:p>
      </dgm:t>
    </dgm:pt>
    <dgm:pt modelId="{6BBFA3DA-E309-124D-A32B-27E71D86B02D}" type="sibTrans" cxnId="{55E63B38-470C-804C-94BB-4E2863E19B1B}">
      <dgm:prSet/>
      <dgm:spPr/>
      <dgm:t>
        <a:bodyPr/>
        <a:lstStyle/>
        <a:p>
          <a:endParaRPr lang="en-GB"/>
        </a:p>
      </dgm:t>
    </dgm:pt>
    <dgm:pt modelId="{A74865C3-60D8-A541-B5CE-D96B5215037B}">
      <dgm:prSet/>
      <dgm:spPr/>
      <dgm:t>
        <a:bodyPr/>
        <a:lstStyle/>
        <a:p>
          <a:r>
            <a:rPr lang="en-GB" b="0" i="0" u="none" dirty="0"/>
            <a:t>D. Decisions are safe for the patient and the wider public and LTCs.</a:t>
          </a:r>
          <a:endParaRPr lang="en-GB" dirty="0"/>
        </a:p>
      </dgm:t>
    </dgm:pt>
    <dgm:pt modelId="{42C78B8D-337D-9645-AC77-DD97E85615D1}" type="parTrans" cxnId="{93FCF467-680B-F643-8775-BBAF79D83C7A}">
      <dgm:prSet/>
      <dgm:spPr/>
      <dgm:t>
        <a:bodyPr/>
        <a:lstStyle/>
        <a:p>
          <a:endParaRPr lang="en-GB"/>
        </a:p>
      </dgm:t>
    </dgm:pt>
    <dgm:pt modelId="{396667D5-3EFA-0C48-9B66-6AD8CD457CCC}" type="sibTrans" cxnId="{93FCF467-680B-F643-8775-BBAF79D83C7A}">
      <dgm:prSet/>
      <dgm:spPr/>
      <dgm:t>
        <a:bodyPr/>
        <a:lstStyle/>
        <a:p>
          <a:endParaRPr lang="en-GB"/>
        </a:p>
      </dgm:t>
    </dgm:pt>
    <dgm:pt modelId="{D5AFF187-56F9-AB47-B71E-35455DCE0EBB}" type="pres">
      <dgm:prSet presAssocID="{26A88FBF-1D1E-484A-8FFA-358A8432898B}" presName="Name0" presStyleCnt="0">
        <dgm:presLayoutVars>
          <dgm:chPref val="1"/>
          <dgm:dir/>
          <dgm:animOne val="branch"/>
          <dgm:animLvl val="lvl"/>
          <dgm:resizeHandles val="exact"/>
        </dgm:presLayoutVars>
      </dgm:prSet>
      <dgm:spPr/>
    </dgm:pt>
    <dgm:pt modelId="{FFA33A37-2A6C-C940-9B64-CEE79E0723DC}" type="pres">
      <dgm:prSet presAssocID="{A9924F76-C66C-7448-8E7F-57DD2D9A1D86}" presName="root1" presStyleCnt="0"/>
      <dgm:spPr/>
    </dgm:pt>
    <dgm:pt modelId="{AACD1200-EC56-0D40-BAF8-71F328D8B054}" type="pres">
      <dgm:prSet presAssocID="{A9924F76-C66C-7448-8E7F-57DD2D9A1D86}" presName="LevelOneTextNode" presStyleLbl="node0" presStyleIdx="0" presStyleCnt="1">
        <dgm:presLayoutVars>
          <dgm:chPref val="3"/>
        </dgm:presLayoutVars>
      </dgm:prSet>
      <dgm:spPr/>
    </dgm:pt>
    <dgm:pt modelId="{014F0E01-3623-F041-ADC0-F75E8CBFB276}" type="pres">
      <dgm:prSet presAssocID="{A9924F76-C66C-7448-8E7F-57DD2D9A1D86}" presName="level2hierChild" presStyleCnt="0"/>
      <dgm:spPr/>
    </dgm:pt>
    <dgm:pt modelId="{AB7973ED-7F50-6342-9AB9-490C7AC9B387}" type="pres">
      <dgm:prSet presAssocID="{D3CA5B74-77D6-9B4B-B795-A4F681428C50}" presName="conn2-1" presStyleLbl="parChTrans1D2" presStyleIdx="0" presStyleCnt="4"/>
      <dgm:spPr/>
    </dgm:pt>
    <dgm:pt modelId="{F7FB54B2-5732-1948-9709-E265A9899FA0}" type="pres">
      <dgm:prSet presAssocID="{D3CA5B74-77D6-9B4B-B795-A4F681428C50}" presName="connTx" presStyleLbl="parChTrans1D2" presStyleIdx="0" presStyleCnt="4"/>
      <dgm:spPr/>
    </dgm:pt>
    <dgm:pt modelId="{847F169F-4C2C-D94C-9F5E-A07E93C95CF3}" type="pres">
      <dgm:prSet presAssocID="{B623E652-4AD1-E14A-84F3-D5F3FB39D39C}" presName="root2" presStyleCnt="0"/>
      <dgm:spPr/>
    </dgm:pt>
    <dgm:pt modelId="{F91B6EA9-78B7-224F-A83C-43929883C328}" type="pres">
      <dgm:prSet presAssocID="{B623E652-4AD1-E14A-84F3-D5F3FB39D39C}" presName="LevelTwoTextNode" presStyleLbl="node2" presStyleIdx="0" presStyleCnt="4">
        <dgm:presLayoutVars>
          <dgm:chPref val="3"/>
        </dgm:presLayoutVars>
      </dgm:prSet>
      <dgm:spPr/>
    </dgm:pt>
    <dgm:pt modelId="{7607F693-BB52-B745-93C6-CE616604F77B}" type="pres">
      <dgm:prSet presAssocID="{B623E652-4AD1-E14A-84F3-D5F3FB39D39C}" presName="level3hierChild" presStyleCnt="0"/>
      <dgm:spPr/>
    </dgm:pt>
    <dgm:pt modelId="{AFC95C48-6D57-C341-936B-E7C05B5B323E}" type="pres">
      <dgm:prSet presAssocID="{6DAFC0D9-E564-574D-AF05-C0918AC7984E}" presName="conn2-1" presStyleLbl="parChTrans1D2" presStyleIdx="1" presStyleCnt="4"/>
      <dgm:spPr/>
    </dgm:pt>
    <dgm:pt modelId="{0A925390-4BA9-F845-B069-ABF6A1847022}" type="pres">
      <dgm:prSet presAssocID="{6DAFC0D9-E564-574D-AF05-C0918AC7984E}" presName="connTx" presStyleLbl="parChTrans1D2" presStyleIdx="1" presStyleCnt="4"/>
      <dgm:spPr/>
    </dgm:pt>
    <dgm:pt modelId="{AB9C9A49-5203-9242-83E2-F7A924A96B16}" type="pres">
      <dgm:prSet presAssocID="{A95F9357-56E5-C04F-80EE-F038C676FEC0}" presName="root2" presStyleCnt="0"/>
      <dgm:spPr/>
    </dgm:pt>
    <dgm:pt modelId="{1A6CE145-BFE2-9742-9C04-5E98B810426C}" type="pres">
      <dgm:prSet presAssocID="{A95F9357-56E5-C04F-80EE-F038C676FEC0}" presName="LevelTwoTextNode" presStyleLbl="node2" presStyleIdx="1" presStyleCnt="4">
        <dgm:presLayoutVars>
          <dgm:chPref val="3"/>
        </dgm:presLayoutVars>
      </dgm:prSet>
      <dgm:spPr/>
    </dgm:pt>
    <dgm:pt modelId="{BD395665-1F9C-244C-BF9E-93F11E7242AC}" type="pres">
      <dgm:prSet presAssocID="{A95F9357-56E5-C04F-80EE-F038C676FEC0}" presName="level3hierChild" presStyleCnt="0"/>
      <dgm:spPr/>
    </dgm:pt>
    <dgm:pt modelId="{25373992-21C4-D748-8F29-65868D1DABB7}" type="pres">
      <dgm:prSet presAssocID="{61280A84-8FDB-9440-946B-5B13FED6BB8D}" presName="conn2-1" presStyleLbl="parChTrans1D2" presStyleIdx="2" presStyleCnt="4"/>
      <dgm:spPr/>
    </dgm:pt>
    <dgm:pt modelId="{6B7675CF-631F-2440-86C8-3DDF5E4C59F6}" type="pres">
      <dgm:prSet presAssocID="{61280A84-8FDB-9440-946B-5B13FED6BB8D}" presName="connTx" presStyleLbl="parChTrans1D2" presStyleIdx="2" presStyleCnt="4"/>
      <dgm:spPr/>
    </dgm:pt>
    <dgm:pt modelId="{E66B292F-F062-3A49-87BA-BC99E5B83FB8}" type="pres">
      <dgm:prSet presAssocID="{59FE04EE-AE5F-124E-A185-BE7A68A4BB86}" presName="root2" presStyleCnt="0"/>
      <dgm:spPr/>
    </dgm:pt>
    <dgm:pt modelId="{B4FB30AF-ACC2-C146-8837-42B18EEE4E2B}" type="pres">
      <dgm:prSet presAssocID="{59FE04EE-AE5F-124E-A185-BE7A68A4BB86}" presName="LevelTwoTextNode" presStyleLbl="node2" presStyleIdx="2" presStyleCnt="4">
        <dgm:presLayoutVars>
          <dgm:chPref val="3"/>
        </dgm:presLayoutVars>
      </dgm:prSet>
      <dgm:spPr/>
    </dgm:pt>
    <dgm:pt modelId="{C1CC3FCD-582D-D54C-BEDC-F97CD875C995}" type="pres">
      <dgm:prSet presAssocID="{59FE04EE-AE5F-124E-A185-BE7A68A4BB86}" presName="level3hierChild" presStyleCnt="0"/>
      <dgm:spPr/>
    </dgm:pt>
    <dgm:pt modelId="{022CFA7E-D29F-8644-B6C9-5717D4DCC1F5}" type="pres">
      <dgm:prSet presAssocID="{42C78B8D-337D-9645-AC77-DD97E85615D1}" presName="conn2-1" presStyleLbl="parChTrans1D2" presStyleIdx="3" presStyleCnt="4"/>
      <dgm:spPr/>
    </dgm:pt>
    <dgm:pt modelId="{66561E42-2C60-BD49-A418-2D9C05DCAA0E}" type="pres">
      <dgm:prSet presAssocID="{42C78B8D-337D-9645-AC77-DD97E85615D1}" presName="connTx" presStyleLbl="parChTrans1D2" presStyleIdx="3" presStyleCnt="4"/>
      <dgm:spPr/>
    </dgm:pt>
    <dgm:pt modelId="{F2AAD3C1-F544-454C-98E4-92E22F004885}" type="pres">
      <dgm:prSet presAssocID="{A74865C3-60D8-A541-B5CE-D96B5215037B}" presName="root2" presStyleCnt="0"/>
      <dgm:spPr/>
    </dgm:pt>
    <dgm:pt modelId="{49F35742-4EC0-0348-BEDE-C59955400C57}" type="pres">
      <dgm:prSet presAssocID="{A74865C3-60D8-A541-B5CE-D96B5215037B}" presName="LevelTwoTextNode" presStyleLbl="node2" presStyleIdx="3" presStyleCnt="4">
        <dgm:presLayoutVars>
          <dgm:chPref val="3"/>
        </dgm:presLayoutVars>
      </dgm:prSet>
      <dgm:spPr/>
    </dgm:pt>
    <dgm:pt modelId="{A2399C57-5288-4643-8195-8B8A0E2CCF45}" type="pres">
      <dgm:prSet presAssocID="{A74865C3-60D8-A541-B5CE-D96B5215037B}" presName="level3hierChild" presStyleCnt="0"/>
      <dgm:spPr/>
    </dgm:pt>
  </dgm:ptLst>
  <dgm:cxnLst>
    <dgm:cxn modelId="{5C228002-B07B-254A-A8D0-04CBAC9E9C99}" type="presOf" srcId="{D3CA5B74-77D6-9B4B-B795-A4F681428C50}" destId="{F7FB54B2-5732-1948-9709-E265A9899FA0}" srcOrd="1" destOrd="0" presId="urn:microsoft.com/office/officeart/2008/layout/HorizontalMultiLevelHierarchy"/>
    <dgm:cxn modelId="{5CA8A628-ED66-0246-AAF9-75C3722F931B}" type="presOf" srcId="{A9924F76-C66C-7448-8E7F-57DD2D9A1D86}" destId="{AACD1200-EC56-0D40-BAF8-71F328D8B054}" srcOrd="0" destOrd="0" presId="urn:microsoft.com/office/officeart/2008/layout/HorizontalMultiLevelHierarchy"/>
    <dgm:cxn modelId="{27782629-2E47-B747-A666-79607F9C66D2}" type="presOf" srcId="{59FE04EE-AE5F-124E-A185-BE7A68A4BB86}" destId="{B4FB30AF-ACC2-C146-8837-42B18EEE4E2B}" srcOrd="0" destOrd="0" presId="urn:microsoft.com/office/officeart/2008/layout/HorizontalMultiLevelHierarchy"/>
    <dgm:cxn modelId="{B4D79537-A659-5544-8E18-D6DF4CD13BD0}" srcId="{A9924F76-C66C-7448-8E7F-57DD2D9A1D86}" destId="{A95F9357-56E5-C04F-80EE-F038C676FEC0}" srcOrd="1" destOrd="0" parTransId="{6DAFC0D9-E564-574D-AF05-C0918AC7984E}" sibTransId="{F1CAC894-DD04-F446-AABE-A99A161EED4C}"/>
    <dgm:cxn modelId="{55E63B38-470C-804C-94BB-4E2863E19B1B}" srcId="{A9924F76-C66C-7448-8E7F-57DD2D9A1D86}" destId="{59FE04EE-AE5F-124E-A185-BE7A68A4BB86}" srcOrd="2" destOrd="0" parTransId="{61280A84-8FDB-9440-946B-5B13FED6BB8D}" sibTransId="{6BBFA3DA-E309-124D-A32B-27E71D86B02D}"/>
    <dgm:cxn modelId="{DC507D40-B9FE-5642-936C-ECB7D9B0CBFF}" type="presOf" srcId="{61280A84-8FDB-9440-946B-5B13FED6BB8D}" destId="{6B7675CF-631F-2440-86C8-3DDF5E4C59F6}" srcOrd="1" destOrd="0" presId="urn:microsoft.com/office/officeart/2008/layout/HorizontalMultiLevelHierarchy"/>
    <dgm:cxn modelId="{845E485D-0E82-2744-A049-0DA347F9F4F3}" type="presOf" srcId="{D3CA5B74-77D6-9B4B-B795-A4F681428C50}" destId="{AB7973ED-7F50-6342-9AB9-490C7AC9B387}" srcOrd="0" destOrd="0" presId="urn:microsoft.com/office/officeart/2008/layout/HorizontalMultiLevelHierarchy"/>
    <dgm:cxn modelId="{93FCF467-680B-F643-8775-BBAF79D83C7A}" srcId="{A9924F76-C66C-7448-8E7F-57DD2D9A1D86}" destId="{A74865C3-60D8-A541-B5CE-D96B5215037B}" srcOrd="3" destOrd="0" parTransId="{42C78B8D-337D-9645-AC77-DD97E85615D1}" sibTransId="{396667D5-3EFA-0C48-9B66-6AD8CD457CCC}"/>
    <dgm:cxn modelId="{4BCFAD6C-4193-FA45-91A9-35A88C02DE86}" type="presOf" srcId="{26A88FBF-1D1E-484A-8FFA-358A8432898B}" destId="{D5AFF187-56F9-AB47-B71E-35455DCE0EBB}" srcOrd="0" destOrd="0" presId="urn:microsoft.com/office/officeart/2008/layout/HorizontalMultiLevelHierarchy"/>
    <dgm:cxn modelId="{7686456F-E3D6-EF40-81DE-C83528DFB3DA}" type="presOf" srcId="{A95F9357-56E5-C04F-80EE-F038C676FEC0}" destId="{1A6CE145-BFE2-9742-9C04-5E98B810426C}" srcOrd="0" destOrd="0" presId="urn:microsoft.com/office/officeart/2008/layout/HorizontalMultiLevelHierarchy"/>
    <dgm:cxn modelId="{27E52F50-04BF-2B4E-8C0F-712131E77B09}" srcId="{26A88FBF-1D1E-484A-8FFA-358A8432898B}" destId="{A9924F76-C66C-7448-8E7F-57DD2D9A1D86}" srcOrd="0" destOrd="0" parTransId="{86FEB53B-40F8-C043-B9F2-992E8EDBCB82}" sibTransId="{927FB946-03FB-7E48-84F2-7DBDC9A4EAA8}"/>
    <dgm:cxn modelId="{AC662C71-A188-3D42-AB46-63B458BC2E7B}" type="presOf" srcId="{42C78B8D-337D-9645-AC77-DD97E85615D1}" destId="{66561E42-2C60-BD49-A418-2D9C05DCAA0E}" srcOrd="1" destOrd="0" presId="urn:microsoft.com/office/officeart/2008/layout/HorizontalMultiLevelHierarchy"/>
    <dgm:cxn modelId="{405D5E73-9F77-F948-8D2D-E85A424EBE20}" type="presOf" srcId="{A74865C3-60D8-A541-B5CE-D96B5215037B}" destId="{49F35742-4EC0-0348-BEDE-C59955400C57}" srcOrd="0" destOrd="0" presId="urn:microsoft.com/office/officeart/2008/layout/HorizontalMultiLevelHierarchy"/>
    <dgm:cxn modelId="{D5AFBB55-F62F-1343-A9DA-82FD2870F238}" type="presOf" srcId="{6DAFC0D9-E564-574D-AF05-C0918AC7984E}" destId="{AFC95C48-6D57-C341-936B-E7C05B5B323E}" srcOrd="0" destOrd="0" presId="urn:microsoft.com/office/officeart/2008/layout/HorizontalMultiLevelHierarchy"/>
    <dgm:cxn modelId="{3C0CC779-D40B-5640-A023-CC8E21A6B3BD}" type="presOf" srcId="{6DAFC0D9-E564-574D-AF05-C0918AC7984E}" destId="{0A925390-4BA9-F845-B069-ABF6A1847022}" srcOrd="1" destOrd="0" presId="urn:microsoft.com/office/officeart/2008/layout/HorizontalMultiLevelHierarchy"/>
    <dgm:cxn modelId="{BA3D997E-5E85-E74F-B47C-E7C31908969C}" srcId="{A9924F76-C66C-7448-8E7F-57DD2D9A1D86}" destId="{B623E652-4AD1-E14A-84F3-D5F3FB39D39C}" srcOrd="0" destOrd="0" parTransId="{D3CA5B74-77D6-9B4B-B795-A4F681428C50}" sibTransId="{9319DBCB-9B41-7346-94A4-B57C68D74E5A}"/>
    <dgm:cxn modelId="{C998DB87-C1B8-2B4F-A2A3-07A2B937E2D2}" type="presOf" srcId="{61280A84-8FDB-9440-946B-5B13FED6BB8D}" destId="{25373992-21C4-D748-8F29-65868D1DABB7}" srcOrd="0" destOrd="0" presId="urn:microsoft.com/office/officeart/2008/layout/HorizontalMultiLevelHierarchy"/>
    <dgm:cxn modelId="{FF169EC4-349C-F64F-AB90-AE08D8A724CD}" type="presOf" srcId="{B623E652-4AD1-E14A-84F3-D5F3FB39D39C}" destId="{F91B6EA9-78B7-224F-A83C-43929883C328}" srcOrd="0" destOrd="0" presId="urn:microsoft.com/office/officeart/2008/layout/HorizontalMultiLevelHierarchy"/>
    <dgm:cxn modelId="{55F08CC9-1462-D24E-AED2-2EDA18979EFA}" type="presOf" srcId="{42C78B8D-337D-9645-AC77-DD97E85615D1}" destId="{022CFA7E-D29F-8644-B6C9-5717D4DCC1F5}" srcOrd="0" destOrd="0" presId="urn:microsoft.com/office/officeart/2008/layout/HorizontalMultiLevelHierarchy"/>
    <dgm:cxn modelId="{B1F3827E-822A-424C-A028-72425E9C10D8}" type="presParOf" srcId="{D5AFF187-56F9-AB47-B71E-35455DCE0EBB}" destId="{FFA33A37-2A6C-C940-9B64-CEE79E0723DC}" srcOrd="0" destOrd="0" presId="urn:microsoft.com/office/officeart/2008/layout/HorizontalMultiLevelHierarchy"/>
    <dgm:cxn modelId="{94E3E410-B3B0-1746-ABA6-C9A85741C86C}" type="presParOf" srcId="{FFA33A37-2A6C-C940-9B64-CEE79E0723DC}" destId="{AACD1200-EC56-0D40-BAF8-71F328D8B054}" srcOrd="0" destOrd="0" presId="urn:microsoft.com/office/officeart/2008/layout/HorizontalMultiLevelHierarchy"/>
    <dgm:cxn modelId="{AD048BF7-1D46-0C45-906C-E01BEE4DF02E}" type="presParOf" srcId="{FFA33A37-2A6C-C940-9B64-CEE79E0723DC}" destId="{014F0E01-3623-F041-ADC0-F75E8CBFB276}" srcOrd="1" destOrd="0" presId="urn:microsoft.com/office/officeart/2008/layout/HorizontalMultiLevelHierarchy"/>
    <dgm:cxn modelId="{F182A086-5369-814D-BA8E-0036B46716DF}" type="presParOf" srcId="{014F0E01-3623-F041-ADC0-F75E8CBFB276}" destId="{AB7973ED-7F50-6342-9AB9-490C7AC9B387}" srcOrd="0" destOrd="0" presId="urn:microsoft.com/office/officeart/2008/layout/HorizontalMultiLevelHierarchy"/>
    <dgm:cxn modelId="{4C745243-9B20-7E4B-A46F-39ED210CCA51}" type="presParOf" srcId="{AB7973ED-7F50-6342-9AB9-490C7AC9B387}" destId="{F7FB54B2-5732-1948-9709-E265A9899FA0}" srcOrd="0" destOrd="0" presId="urn:microsoft.com/office/officeart/2008/layout/HorizontalMultiLevelHierarchy"/>
    <dgm:cxn modelId="{C6557965-B338-984B-B116-DEBF91BD91F7}" type="presParOf" srcId="{014F0E01-3623-F041-ADC0-F75E8CBFB276}" destId="{847F169F-4C2C-D94C-9F5E-A07E93C95CF3}" srcOrd="1" destOrd="0" presId="urn:microsoft.com/office/officeart/2008/layout/HorizontalMultiLevelHierarchy"/>
    <dgm:cxn modelId="{B3256CC8-B9F0-F24C-9C73-6B906399FA47}" type="presParOf" srcId="{847F169F-4C2C-D94C-9F5E-A07E93C95CF3}" destId="{F91B6EA9-78B7-224F-A83C-43929883C328}" srcOrd="0" destOrd="0" presId="urn:microsoft.com/office/officeart/2008/layout/HorizontalMultiLevelHierarchy"/>
    <dgm:cxn modelId="{051FAA37-20BB-944C-AFAA-0AF91DFFA536}" type="presParOf" srcId="{847F169F-4C2C-D94C-9F5E-A07E93C95CF3}" destId="{7607F693-BB52-B745-93C6-CE616604F77B}" srcOrd="1" destOrd="0" presId="urn:microsoft.com/office/officeart/2008/layout/HorizontalMultiLevelHierarchy"/>
    <dgm:cxn modelId="{4D08670C-3D73-FC43-B704-68F5D545FDD1}" type="presParOf" srcId="{014F0E01-3623-F041-ADC0-F75E8CBFB276}" destId="{AFC95C48-6D57-C341-936B-E7C05B5B323E}" srcOrd="2" destOrd="0" presId="urn:microsoft.com/office/officeart/2008/layout/HorizontalMultiLevelHierarchy"/>
    <dgm:cxn modelId="{D4A945E4-A718-C44B-908A-515FC868FA9B}" type="presParOf" srcId="{AFC95C48-6D57-C341-936B-E7C05B5B323E}" destId="{0A925390-4BA9-F845-B069-ABF6A1847022}" srcOrd="0" destOrd="0" presId="urn:microsoft.com/office/officeart/2008/layout/HorizontalMultiLevelHierarchy"/>
    <dgm:cxn modelId="{84B60A1E-BE2D-E841-AFF5-1333FA3B069E}" type="presParOf" srcId="{014F0E01-3623-F041-ADC0-F75E8CBFB276}" destId="{AB9C9A49-5203-9242-83E2-F7A924A96B16}" srcOrd="3" destOrd="0" presId="urn:microsoft.com/office/officeart/2008/layout/HorizontalMultiLevelHierarchy"/>
    <dgm:cxn modelId="{7A47EA0C-7284-0249-8B2A-CA0965A6F102}" type="presParOf" srcId="{AB9C9A49-5203-9242-83E2-F7A924A96B16}" destId="{1A6CE145-BFE2-9742-9C04-5E98B810426C}" srcOrd="0" destOrd="0" presId="urn:microsoft.com/office/officeart/2008/layout/HorizontalMultiLevelHierarchy"/>
    <dgm:cxn modelId="{1E8C61C2-A806-7143-840F-73176717ADB7}" type="presParOf" srcId="{AB9C9A49-5203-9242-83E2-F7A924A96B16}" destId="{BD395665-1F9C-244C-BF9E-93F11E7242AC}" srcOrd="1" destOrd="0" presId="urn:microsoft.com/office/officeart/2008/layout/HorizontalMultiLevelHierarchy"/>
    <dgm:cxn modelId="{FA0BD8CE-590C-8F41-B015-43517110FAFD}" type="presParOf" srcId="{014F0E01-3623-F041-ADC0-F75E8CBFB276}" destId="{25373992-21C4-D748-8F29-65868D1DABB7}" srcOrd="4" destOrd="0" presId="urn:microsoft.com/office/officeart/2008/layout/HorizontalMultiLevelHierarchy"/>
    <dgm:cxn modelId="{AA04A6B8-375B-524C-B853-3A029CC60B42}" type="presParOf" srcId="{25373992-21C4-D748-8F29-65868D1DABB7}" destId="{6B7675CF-631F-2440-86C8-3DDF5E4C59F6}" srcOrd="0" destOrd="0" presId="urn:microsoft.com/office/officeart/2008/layout/HorizontalMultiLevelHierarchy"/>
    <dgm:cxn modelId="{3270B331-D8D6-7C48-8BA0-5AAD9D9A99EE}" type="presParOf" srcId="{014F0E01-3623-F041-ADC0-F75E8CBFB276}" destId="{E66B292F-F062-3A49-87BA-BC99E5B83FB8}" srcOrd="5" destOrd="0" presId="urn:microsoft.com/office/officeart/2008/layout/HorizontalMultiLevelHierarchy"/>
    <dgm:cxn modelId="{97EAC2E8-E0DB-344B-9851-038BF25E8DFB}" type="presParOf" srcId="{E66B292F-F062-3A49-87BA-BC99E5B83FB8}" destId="{B4FB30AF-ACC2-C146-8837-42B18EEE4E2B}" srcOrd="0" destOrd="0" presId="urn:microsoft.com/office/officeart/2008/layout/HorizontalMultiLevelHierarchy"/>
    <dgm:cxn modelId="{3B1EB2C4-EA3A-B84A-AF0B-F79024F352A4}" type="presParOf" srcId="{E66B292F-F062-3A49-87BA-BC99E5B83FB8}" destId="{C1CC3FCD-582D-D54C-BEDC-F97CD875C995}" srcOrd="1" destOrd="0" presId="urn:microsoft.com/office/officeart/2008/layout/HorizontalMultiLevelHierarchy"/>
    <dgm:cxn modelId="{9A9FD460-674B-864D-B50E-C53D438FD989}" type="presParOf" srcId="{014F0E01-3623-F041-ADC0-F75E8CBFB276}" destId="{022CFA7E-D29F-8644-B6C9-5717D4DCC1F5}" srcOrd="6" destOrd="0" presId="urn:microsoft.com/office/officeart/2008/layout/HorizontalMultiLevelHierarchy"/>
    <dgm:cxn modelId="{159787D2-C873-7A4B-8C64-0188E9C14885}" type="presParOf" srcId="{022CFA7E-D29F-8644-B6C9-5717D4DCC1F5}" destId="{66561E42-2C60-BD49-A418-2D9C05DCAA0E}" srcOrd="0" destOrd="0" presId="urn:microsoft.com/office/officeart/2008/layout/HorizontalMultiLevelHierarchy"/>
    <dgm:cxn modelId="{CBC8FF8C-1F4E-C64A-A824-ED59DE4CF093}" type="presParOf" srcId="{014F0E01-3623-F041-ADC0-F75E8CBFB276}" destId="{F2AAD3C1-F544-454C-98E4-92E22F004885}" srcOrd="7" destOrd="0" presId="urn:microsoft.com/office/officeart/2008/layout/HorizontalMultiLevelHierarchy"/>
    <dgm:cxn modelId="{79692E9C-E1B7-A047-A4D9-7B05D9F70748}" type="presParOf" srcId="{F2AAD3C1-F544-454C-98E4-92E22F004885}" destId="{49F35742-4EC0-0348-BEDE-C59955400C57}" srcOrd="0" destOrd="0" presId="urn:microsoft.com/office/officeart/2008/layout/HorizontalMultiLevelHierarchy"/>
    <dgm:cxn modelId="{16176B07-08E0-D14F-9FCC-251BB3D69DEB}" type="presParOf" srcId="{F2AAD3C1-F544-454C-98E4-92E22F004885}" destId="{A2399C57-5288-4643-8195-8B8A0E2CCF45}" srcOrd="1" destOrd="0" presId="urn:microsoft.com/office/officeart/2008/layout/HorizontalMultiLevelHierarchy"/>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26A88FBF-1D1E-484A-8FFA-358A8432898B}" type="doc">
      <dgm:prSet loTypeId="urn:microsoft.com/office/officeart/2008/layout/HorizontalMultiLevelHierarchy" loCatId="" qsTypeId="urn:microsoft.com/office/officeart/2005/8/quickstyle/simple1" qsCatId="simple" csTypeId="urn:microsoft.com/office/officeart/2005/8/colors/accent1_2" csCatId="accent1" phldr="1"/>
      <dgm:spPr/>
      <dgm:t>
        <a:bodyPr/>
        <a:lstStyle/>
        <a:p>
          <a:endParaRPr lang="en-GB"/>
        </a:p>
      </dgm:t>
    </dgm:pt>
    <dgm:pt modelId="{619C8259-C6FA-F54E-892A-153D8A37B8BB}">
      <dgm:prSet phldrT="[Text]"/>
      <dgm:spPr/>
      <dgm:t>
        <a:bodyPr/>
        <a:lstStyle/>
        <a:p>
          <a:r>
            <a:rPr lang="en-GB" b="0" i="0" u="none" dirty="0"/>
            <a:t>Correctly fills in appropriate DOCUMENTATION</a:t>
          </a:r>
          <a:endParaRPr lang="en-GB" dirty="0"/>
        </a:p>
      </dgm:t>
    </dgm:pt>
    <dgm:pt modelId="{37DE442D-A01A-6441-8BB2-F25902558344}" type="parTrans" cxnId="{0CEFF811-3594-0F40-8CBE-B07355DE217E}">
      <dgm:prSet/>
      <dgm:spPr/>
      <dgm:t>
        <a:bodyPr/>
        <a:lstStyle/>
        <a:p>
          <a:endParaRPr lang="en-GB"/>
        </a:p>
      </dgm:t>
    </dgm:pt>
    <dgm:pt modelId="{B89F8EA7-F950-B544-90D3-2E55E22ACDDC}" type="sibTrans" cxnId="{0CEFF811-3594-0F40-8CBE-B07355DE217E}">
      <dgm:prSet/>
      <dgm:spPr/>
      <dgm:t>
        <a:bodyPr/>
        <a:lstStyle/>
        <a:p>
          <a:endParaRPr lang="en-GB"/>
        </a:p>
      </dgm:t>
    </dgm:pt>
    <dgm:pt modelId="{1DDA38DC-EADE-0348-AE02-B9FC02D941E3}">
      <dgm:prSet/>
      <dgm:spPr/>
      <dgm:t>
        <a:bodyPr/>
        <a:lstStyle/>
        <a:p>
          <a:r>
            <a:rPr lang="en-GB" b="0" i="0" u="none" dirty="0"/>
            <a:t>A. Documents information clearly including patient advice</a:t>
          </a:r>
          <a:endParaRPr lang="en-GB" dirty="0"/>
        </a:p>
      </dgm:t>
    </dgm:pt>
    <dgm:pt modelId="{0212302D-84C6-0B43-8C6D-9E1ADF028925}" type="parTrans" cxnId="{A38DE580-67F7-E342-AB3D-7C71A4FC4817}">
      <dgm:prSet/>
      <dgm:spPr/>
      <dgm:t>
        <a:bodyPr/>
        <a:lstStyle/>
        <a:p>
          <a:endParaRPr lang="en-GB"/>
        </a:p>
      </dgm:t>
    </dgm:pt>
    <dgm:pt modelId="{FDE10276-58B7-BB44-83E9-1F2923AEFEF7}" type="sibTrans" cxnId="{A38DE580-67F7-E342-AB3D-7C71A4FC4817}">
      <dgm:prSet/>
      <dgm:spPr/>
      <dgm:t>
        <a:bodyPr/>
        <a:lstStyle/>
        <a:p>
          <a:endParaRPr lang="en-GB"/>
        </a:p>
      </dgm:t>
    </dgm:pt>
    <dgm:pt modelId="{F3E620ED-C2B1-9A43-B607-371C4F35F705}">
      <dgm:prSet/>
      <dgm:spPr/>
      <dgm:t>
        <a:bodyPr/>
        <a:lstStyle/>
        <a:p>
          <a:r>
            <a:rPr lang="en-GB" b="0" i="0" u="none" dirty="0"/>
            <a:t>B. Written record matches audio record</a:t>
          </a:r>
          <a:endParaRPr lang="en-GB" dirty="0"/>
        </a:p>
      </dgm:t>
    </dgm:pt>
    <dgm:pt modelId="{5CDA376F-B2CF-AA44-B227-EB2A0CAF1C9E}" type="parTrans" cxnId="{96D3B300-702E-D94C-8AF7-2DF1C016B9C3}">
      <dgm:prSet/>
      <dgm:spPr/>
      <dgm:t>
        <a:bodyPr/>
        <a:lstStyle/>
        <a:p>
          <a:endParaRPr lang="en-GB"/>
        </a:p>
      </dgm:t>
    </dgm:pt>
    <dgm:pt modelId="{1A7D2776-F5C1-AA48-9BAC-92E94954D800}" type="sibTrans" cxnId="{96D3B300-702E-D94C-8AF7-2DF1C016B9C3}">
      <dgm:prSet/>
      <dgm:spPr/>
      <dgm:t>
        <a:bodyPr/>
        <a:lstStyle/>
        <a:p>
          <a:endParaRPr lang="en-GB"/>
        </a:p>
      </dgm:t>
    </dgm:pt>
    <dgm:pt modelId="{D5AFF187-56F9-AB47-B71E-35455DCE0EBB}" type="pres">
      <dgm:prSet presAssocID="{26A88FBF-1D1E-484A-8FFA-358A8432898B}" presName="Name0" presStyleCnt="0">
        <dgm:presLayoutVars>
          <dgm:chPref val="1"/>
          <dgm:dir/>
          <dgm:animOne val="branch"/>
          <dgm:animLvl val="lvl"/>
          <dgm:resizeHandles val="exact"/>
        </dgm:presLayoutVars>
      </dgm:prSet>
      <dgm:spPr/>
    </dgm:pt>
    <dgm:pt modelId="{B2DA18A3-9CB8-BF42-AB27-6D11F87BACE5}" type="pres">
      <dgm:prSet presAssocID="{619C8259-C6FA-F54E-892A-153D8A37B8BB}" presName="root1" presStyleCnt="0"/>
      <dgm:spPr/>
    </dgm:pt>
    <dgm:pt modelId="{77CAAA2B-8382-4240-B948-E781BAA23281}" type="pres">
      <dgm:prSet presAssocID="{619C8259-C6FA-F54E-892A-153D8A37B8BB}" presName="LevelOneTextNode" presStyleLbl="node0" presStyleIdx="0" presStyleCnt="1">
        <dgm:presLayoutVars>
          <dgm:chPref val="3"/>
        </dgm:presLayoutVars>
      </dgm:prSet>
      <dgm:spPr/>
    </dgm:pt>
    <dgm:pt modelId="{00703531-A1FF-EB4E-9C4C-3DFF5EFB7387}" type="pres">
      <dgm:prSet presAssocID="{619C8259-C6FA-F54E-892A-153D8A37B8BB}" presName="level2hierChild" presStyleCnt="0"/>
      <dgm:spPr/>
    </dgm:pt>
    <dgm:pt modelId="{76866FE7-0229-8D4B-AF69-CBC994727AB7}" type="pres">
      <dgm:prSet presAssocID="{0212302D-84C6-0B43-8C6D-9E1ADF028925}" presName="conn2-1" presStyleLbl="parChTrans1D2" presStyleIdx="0" presStyleCnt="2"/>
      <dgm:spPr/>
    </dgm:pt>
    <dgm:pt modelId="{7858B1D3-5951-9E4D-AFD8-79B143D381D2}" type="pres">
      <dgm:prSet presAssocID="{0212302D-84C6-0B43-8C6D-9E1ADF028925}" presName="connTx" presStyleLbl="parChTrans1D2" presStyleIdx="0" presStyleCnt="2"/>
      <dgm:spPr/>
    </dgm:pt>
    <dgm:pt modelId="{86578C36-C74D-F146-898A-BD3CE78F46AA}" type="pres">
      <dgm:prSet presAssocID="{1DDA38DC-EADE-0348-AE02-B9FC02D941E3}" presName="root2" presStyleCnt="0"/>
      <dgm:spPr/>
    </dgm:pt>
    <dgm:pt modelId="{186CAEA7-26B2-9C42-B642-6E11927CFE83}" type="pres">
      <dgm:prSet presAssocID="{1DDA38DC-EADE-0348-AE02-B9FC02D941E3}" presName="LevelTwoTextNode" presStyleLbl="node2" presStyleIdx="0" presStyleCnt="2">
        <dgm:presLayoutVars>
          <dgm:chPref val="3"/>
        </dgm:presLayoutVars>
      </dgm:prSet>
      <dgm:spPr/>
    </dgm:pt>
    <dgm:pt modelId="{19C2207F-97D9-2545-892A-7A93ACFF975F}" type="pres">
      <dgm:prSet presAssocID="{1DDA38DC-EADE-0348-AE02-B9FC02D941E3}" presName="level3hierChild" presStyleCnt="0"/>
      <dgm:spPr/>
    </dgm:pt>
    <dgm:pt modelId="{6C9E5D54-2A58-8E41-9D92-10E3F50C7C9F}" type="pres">
      <dgm:prSet presAssocID="{5CDA376F-B2CF-AA44-B227-EB2A0CAF1C9E}" presName="conn2-1" presStyleLbl="parChTrans1D2" presStyleIdx="1" presStyleCnt="2"/>
      <dgm:spPr/>
    </dgm:pt>
    <dgm:pt modelId="{27A0FC7E-A79D-594A-AAAA-3D61CCC9B93D}" type="pres">
      <dgm:prSet presAssocID="{5CDA376F-B2CF-AA44-B227-EB2A0CAF1C9E}" presName="connTx" presStyleLbl="parChTrans1D2" presStyleIdx="1" presStyleCnt="2"/>
      <dgm:spPr/>
    </dgm:pt>
    <dgm:pt modelId="{368CFF50-676F-394C-B0F4-3E7B0FA60E3E}" type="pres">
      <dgm:prSet presAssocID="{F3E620ED-C2B1-9A43-B607-371C4F35F705}" presName="root2" presStyleCnt="0"/>
      <dgm:spPr/>
    </dgm:pt>
    <dgm:pt modelId="{23B2E725-18C6-C449-AC7A-388CCEA89274}" type="pres">
      <dgm:prSet presAssocID="{F3E620ED-C2B1-9A43-B607-371C4F35F705}" presName="LevelTwoTextNode" presStyleLbl="node2" presStyleIdx="1" presStyleCnt="2">
        <dgm:presLayoutVars>
          <dgm:chPref val="3"/>
        </dgm:presLayoutVars>
      </dgm:prSet>
      <dgm:spPr/>
    </dgm:pt>
    <dgm:pt modelId="{E2B8D805-86F8-DC41-B5D1-CC7B399CD315}" type="pres">
      <dgm:prSet presAssocID="{F3E620ED-C2B1-9A43-B607-371C4F35F705}" presName="level3hierChild" presStyleCnt="0"/>
      <dgm:spPr/>
    </dgm:pt>
  </dgm:ptLst>
  <dgm:cxnLst>
    <dgm:cxn modelId="{96D3B300-702E-D94C-8AF7-2DF1C016B9C3}" srcId="{619C8259-C6FA-F54E-892A-153D8A37B8BB}" destId="{F3E620ED-C2B1-9A43-B607-371C4F35F705}" srcOrd="1" destOrd="0" parTransId="{5CDA376F-B2CF-AA44-B227-EB2A0CAF1C9E}" sibTransId="{1A7D2776-F5C1-AA48-9BAC-92E94954D800}"/>
    <dgm:cxn modelId="{7D898E02-6FFE-EB46-A0F2-4B67C44E164D}" type="presOf" srcId="{0212302D-84C6-0B43-8C6D-9E1ADF028925}" destId="{76866FE7-0229-8D4B-AF69-CBC994727AB7}" srcOrd="0" destOrd="0" presId="urn:microsoft.com/office/officeart/2008/layout/HorizontalMultiLevelHierarchy"/>
    <dgm:cxn modelId="{1977E011-255F-8C4A-A02B-BE3362D5F4E8}" type="presOf" srcId="{1DDA38DC-EADE-0348-AE02-B9FC02D941E3}" destId="{186CAEA7-26B2-9C42-B642-6E11927CFE83}" srcOrd="0" destOrd="0" presId="urn:microsoft.com/office/officeart/2008/layout/HorizontalMultiLevelHierarchy"/>
    <dgm:cxn modelId="{0CEFF811-3594-0F40-8CBE-B07355DE217E}" srcId="{26A88FBF-1D1E-484A-8FFA-358A8432898B}" destId="{619C8259-C6FA-F54E-892A-153D8A37B8BB}" srcOrd="0" destOrd="0" parTransId="{37DE442D-A01A-6441-8BB2-F25902558344}" sibTransId="{B89F8EA7-F950-B544-90D3-2E55E22ACDDC}"/>
    <dgm:cxn modelId="{E3A5A024-14C0-0445-BE6C-505138B63B15}" type="presOf" srcId="{5CDA376F-B2CF-AA44-B227-EB2A0CAF1C9E}" destId="{27A0FC7E-A79D-594A-AAAA-3D61CCC9B93D}" srcOrd="1" destOrd="0" presId="urn:microsoft.com/office/officeart/2008/layout/HorizontalMultiLevelHierarchy"/>
    <dgm:cxn modelId="{797FA93E-715B-124F-ACF5-FEB380D19E22}" type="presOf" srcId="{F3E620ED-C2B1-9A43-B607-371C4F35F705}" destId="{23B2E725-18C6-C449-AC7A-388CCEA89274}" srcOrd="0" destOrd="0" presId="urn:microsoft.com/office/officeart/2008/layout/HorizontalMultiLevelHierarchy"/>
    <dgm:cxn modelId="{D89EEC5D-2475-034A-ACE5-5D003FB0B7E8}" type="presOf" srcId="{5CDA376F-B2CF-AA44-B227-EB2A0CAF1C9E}" destId="{6C9E5D54-2A58-8E41-9D92-10E3F50C7C9F}" srcOrd="0" destOrd="0" presId="urn:microsoft.com/office/officeart/2008/layout/HorizontalMultiLevelHierarchy"/>
    <dgm:cxn modelId="{4BCFAD6C-4193-FA45-91A9-35A88C02DE86}" type="presOf" srcId="{26A88FBF-1D1E-484A-8FFA-358A8432898B}" destId="{D5AFF187-56F9-AB47-B71E-35455DCE0EBB}" srcOrd="0" destOrd="0" presId="urn:microsoft.com/office/officeart/2008/layout/HorizontalMultiLevelHierarchy"/>
    <dgm:cxn modelId="{9DF75478-889E-224A-84DA-93A2718BC531}" type="presOf" srcId="{0212302D-84C6-0B43-8C6D-9E1ADF028925}" destId="{7858B1D3-5951-9E4D-AFD8-79B143D381D2}" srcOrd="1" destOrd="0" presId="urn:microsoft.com/office/officeart/2008/layout/HorizontalMultiLevelHierarchy"/>
    <dgm:cxn modelId="{A38DE580-67F7-E342-AB3D-7C71A4FC4817}" srcId="{619C8259-C6FA-F54E-892A-153D8A37B8BB}" destId="{1DDA38DC-EADE-0348-AE02-B9FC02D941E3}" srcOrd="0" destOrd="0" parTransId="{0212302D-84C6-0B43-8C6D-9E1ADF028925}" sibTransId="{FDE10276-58B7-BB44-83E9-1F2923AEFEF7}"/>
    <dgm:cxn modelId="{29B0EBB9-BEFE-944C-8C54-FE725C20043B}" type="presOf" srcId="{619C8259-C6FA-F54E-892A-153D8A37B8BB}" destId="{77CAAA2B-8382-4240-B948-E781BAA23281}" srcOrd="0" destOrd="0" presId="urn:microsoft.com/office/officeart/2008/layout/HorizontalMultiLevelHierarchy"/>
    <dgm:cxn modelId="{C8696E2F-E5E4-114C-AF76-4D432B469CA3}" type="presParOf" srcId="{D5AFF187-56F9-AB47-B71E-35455DCE0EBB}" destId="{B2DA18A3-9CB8-BF42-AB27-6D11F87BACE5}" srcOrd="0" destOrd="0" presId="urn:microsoft.com/office/officeart/2008/layout/HorizontalMultiLevelHierarchy"/>
    <dgm:cxn modelId="{F61D6760-B791-304B-8E55-E2525EDACEE4}" type="presParOf" srcId="{B2DA18A3-9CB8-BF42-AB27-6D11F87BACE5}" destId="{77CAAA2B-8382-4240-B948-E781BAA23281}" srcOrd="0" destOrd="0" presId="urn:microsoft.com/office/officeart/2008/layout/HorizontalMultiLevelHierarchy"/>
    <dgm:cxn modelId="{9C388789-9BBA-0C45-97D1-FB4BBF38E523}" type="presParOf" srcId="{B2DA18A3-9CB8-BF42-AB27-6D11F87BACE5}" destId="{00703531-A1FF-EB4E-9C4C-3DFF5EFB7387}" srcOrd="1" destOrd="0" presId="urn:microsoft.com/office/officeart/2008/layout/HorizontalMultiLevelHierarchy"/>
    <dgm:cxn modelId="{C02AB927-CD16-0E45-BACD-4F803B237432}" type="presParOf" srcId="{00703531-A1FF-EB4E-9C4C-3DFF5EFB7387}" destId="{76866FE7-0229-8D4B-AF69-CBC994727AB7}" srcOrd="0" destOrd="0" presId="urn:microsoft.com/office/officeart/2008/layout/HorizontalMultiLevelHierarchy"/>
    <dgm:cxn modelId="{64887037-4549-154D-B1EE-A59370141279}" type="presParOf" srcId="{76866FE7-0229-8D4B-AF69-CBC994727AB7}" destId="{7858B1D3-5951-9E4D-AFD8-79B143D381D2}" srcOrd="0" destOrd="0" presId="urn:microsoft.com/office/officeart/2008/layout/HorizontalMultiLevelHierarchy"/>
    <dgm:cxn modelId="{E05C63CE-0421-5542-BF71-15F6441F4EB2}" type="presParOf" srcId="{00703531-A1FF-EB4E-9C4C-3DFF5EFB7387}" destId="{86578C36-C74D-F146-898A-BD3CE78F46AA}" srcOrd="1" destOrd="0" presId="urn:microsoft.com/office/officeart/2008/layout/HorizontalMultiLevelHierarchy"/>
    <dgm:cxn modelId="{30FF7B91-38FE-1C4C-92B4-CFBDAE7BF232}" type="presParOf" srcId="{86578C36-C74D-F146-898A-BD3CE78F46AA}" destId="{186CAEA7-26B2-9C42-B642-6E11927CFE83}" srcOrd="0" destOrd="0" presId="urn:microsoft.com/office/officeart/2008/layout/HorizontalMultiLevelHierarchy"/>
    <dgm:cxn modelId="{935CEEA5-4D81-5640-962B-F3478769D331}" type="presParOf" srcId="{86578C36-C74D-F146-898A-BD3CE78F46AA}" destId="{19C2207F-97D9-2545-892A-7A93ACFF975F}" srcOrd="1" destOrd="0" presId="urn:microsoft.com/office/officeart/2008/layout/HorizontalMultiLevelHierarchy"/>
    <dgm:cxn modelId="{9BD6F222-E6EA-8C46-B3B8-FF7B9B94830A}" type="presParOf" srcId="{00703531-A1FF-EB4E-9C4C-3DFF5EFB7387}" destId="{6C9E5D54-2A58-8E41-9D92-10E3F50C7C9F}" srcOrd="2" destOrd="0" presId="urn:microsoft.com/office/officeart/2008/layout/HorizontalMultiLevelHierarchy"/>
    <dgm:cxn modelId="{E98F6891-397F-5A41-9B75-CEF3C17CB57A}" type="presParOf" srcId="{6C9E5D54-2A58-8E41-9D92-10E3F50C7C9F}" destId="{27A0FC7E-A79D-594A-AAAA-3D61CCC9B93D}" srcOrd="0" destOrd="0" presId="urn:microsoft.com/office/officeart/2008/layout/HorizontalMultiLevelHierarchy"/>
    <dgm:cxn modelId="{3844EDFC-25C1-044E-9DF6-891344BDFAA1}" type="presParOf" srcId="{00703531-A1FF-EB4E-9C4C-3DFF5EFB7387}" destId="{368CFF50-676F-394C-B0F4-3E7B0FA60E3E}" srcOrd="3" destOrd="0" presId="urn:microsoft.com/office/officeart/2008/layout/HorizontalMultiLevelHierarchy"/>
    <dgm:cxn modelId="{E1FB7492-24FF-E247-AB90-14F6C4626FCC}" type="presParOf" srcId="{368CFF50-676F-394C-B0F4-3E7B0FA60E3E}" destId="{23B2E725-18C6-C449-AC7A-388CCEA89274}" srcOrd="0" destOrd="0" presId="urn:microsoft.com/office/officeart/2008/layout/HorizontalMultiLevelHierarchy"/>
    <dgm:cxn modelId="{121DDBEF-421B-C045-A5DC-3AF4A9C1FE52}" type="presParOf" srcId="{368CFF50-676F-394C-B0F4-3E7B0FA60E3E}" destId="{E2B8D805-86F8-DC41-B5D1-CC7B399CD315}"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26A88FBF-1D1E-484A-8FFA-358A8432898B}" type="doc">
      <dgm:prSet loTypeId="urn:microsoft.com/office/officeart/2008/layout/HorizontalMultiLevelHierarchy" loCatId="" qsTypeId="urn:microsoft.com/office/officeart/2005/8/quickstyle/simple1" qsCatId="simple" csTypeId="urn:microsoft.com/office/officeart/2005/8/colors/accent1_2" csCatId="accent1" phldr="1"/>
      <dgm:spPr/>
      <dgm:t>
        <a:bodyPr/>
        <a:lstStyle/>
        <a:p>
          <a:endParaRPr lang="en-GB"/>
        </a:p>
      </dgm:t>
    </dgm:pt>
    <dgm:pt modelId="{C57C7FF0-F02D-094B-A18F-5EA7CA0BA867}">
      <dgm:prSet phldrT="[Text]"/>
      <dgm:spPr/>
      <dgm:t>
        <a:bodyPr/>
        <a:lstStyle/>
        <a:p>
          <a:r>
            <a:rPr lang="en-GB" b="0" i="0" u="none" dirty="0"/>
            <a:t>Appropriate PRESCRIBING behaviour</a:t>
          </a:r>
          <a:endParaRPr lang="en-GB" dirty="0"/>
        </a:p>
      </dgm:t>
    </dgm:pt>
    <dgm:pt modelId="{E444B1E2-4E94-9C49-B4D1-9100DF1A9786}" type="parTrans" cxnId="{98B44B01-9E32-AA41-A218-E6FD31582C9E}">
      <dgm:prSet/>
      <dgm:spPr/>
      <dgm:t>
        <a:bodyPr/>
        <a:lstStyle/>
        <a:p>
          <a:endParaRPr lang="en-GB"/>
        </a:p>
      </dgm:t>
    </dgm:pt>
    <dgm:pt modelId="{21096778-C95C-2846-86FE-131300DF81A1}" type="sibTrans" cxnId="{98B44B01-9E32-AA41-A218-E6FD31582C9E}">
      <dgm:prSet/>
      <dgm:spPr/>
      <dgm:t>
        <a:bodyPr/>
        <a:lstStyle/>
        <a:p>
          <a:endParaRPr lang="en-GB"/>
        </a:p>
      </dgm:t>
    </dgm:pt>
    <dgm:pt modelId="{13CC3ACA-18C1-D843-81C5-6FD74B0AE5CE}">
      <dgm:prSet/>
      <dgm:spPr/>
      <dgm:t>
        <a:bodyPr/>
        <a:lstStyle/>
        <a:p>
          <a:r>
            <a:rPr lang="en-GB" b="0" i="0" u="none" dirty="0"/>
            <a:t>A. Generics used [unless inappropriate]</a:t>
          </a:r>
          <a:endParaRPr lang="en-GB" dirty="0"/>
        </a:p>
      </dgm:t>
    </dgm:pt>
    <dgm:pt modelId="{AC1B7B54-A513-0943-AB23-5E0EE3689FFB}" type="parTrans" cxnId="{8DC1D456-4BD1-E845-94F2-A09B11C761C2}">
      <dgm:prSet/>
      <dgm:spPr/>
      <dgm:t>
        <a:bodyPr/>
        <a:lstStyle/>
        <a:p>
          <a:endParaRPr lang="en-GB"/>
        </a:p>
      </dgm:t>
    </dgm:pt>
    <dgm:pt modelId="{AD6675A6-7479-A047-94C3-71AEF6BB4A87}" type="sibTrans" cxnId="{8DC1D456-4BD1-E845-94F2-A09B11C761C2}">
      <dgm:prSet/>
      <dgm:spPr/>
      <dgm:t>
        <a:bodyPr/>
        <a:lstStyle/>
        <a:p>
          <a:endParaRPr lang="en-GB"/>
        </a:p>
      </dgm:t>
    </dgm:pt>
    <dgm:pt modelId="{76E12FA8-4B31-6041-A888-799432AF3518}">
      <dgm:prSet/>
      <dgm:spPr/>
      <dgm:t>
        <a:bodyPr/>
        <a:lstStyle/>
        <a:p>
          <a:r>
            <a:rPr lang="en-GB" b="0" i="0" u="none" dirty="0"/>
            <a:t>B. Formula-based [where available]</a:t>
          </a:r>
          <a:endParaRPr lang="en-GB" dirty="0"/>
        </a:p>
      </dgm:t>
    </dgm:pt>
    <dgm:pt modelId="{241D02C5-0CD3-D348-8B85-0082DCABD942}" type="parTrans" cxnId="{C725D2E0-A4F1-F947-909A-3B809FA8F5EA}">
      <dgm:prSet/>
      <dgm:spPr/>
      <dgm:t>
        <a:bodyPr/>
        <a:lstStyle/>
        <a:p>
          <a:endParaRPr lang="en-GB"/>
        </a:p>
      </dgm:t>
    </dgm:pt>
    <dgm:pt modelId="{EBC14DD8-5D0B-444E-BE81-C9A4AC96D484}" type="sibTrans" cxnId="{C725D2E0-A4F1-F947-909A-3B809FA8F5EA}">
      <dgm:prSet/>
      <dgm:spPr/>
      <dgm:t>
        <a:bodyPr/>
        <a:lstStyle/>
        <a:p>
          <a:endParaRPr lang="en-GB"/>
        </a:p>
      </dgm:t>
    </dgm:pt>
    <dgm:pt modelId="{030B078F-8665-8145-889F-DB3A2B8D1EC9}">
      <dgm:prSet/>
      <dgm:spPr/>
      <dgm:t>
        <a:bodyPr/>
        <a:lstStyle/>
        <a:p>
          <a:r>
            <a:rPr lang="en-GB" b="0" i="0" u="none" dirty="0"/>
            <a:t>C. Follows evidence base or recognised good practice</a:t>
          </a:r>
          <a:endParaRPr lang="en-GB" dirty="0"/>
        </a:p>
      </dgm:t>
    </dgm:pt>
    <dgm:pt modelId="{AD603B89-AE90-A94C-8A33-FA060E930C21}" type="parTrans" cxnId="{E8F02598-1B32-4B4B-B5AF-32298E51C52B}">
      <dgm:prSet/>
      <dgm:spPr/>
      <dgm:t>
        <a:bodyPr/>
        <a:lstStyle/>
        <a:p>
          <a:endParaRPr lang="en-GB"/>
        </a:p>
      </dgm:t>
    </dgm:pt>
    <dgm:pt modelId="{B35568E9-5718-B04E-BEE1-1B320F4E5882}" type="sibTrans" cxnId="{E8F02598-1B32-4B4B-B5AF-32298E51C52B}">
      <dgm:prSet/>
      <dgm:spPr/>
      <dgm:t>
        <a:bodyPr/>
        <a:lstStyle/>
        <a:p>
          <a:endParaRPr lang="en-GB"/>
        </a:p>
      </dgm:t>
    </dgm:pt>
    <dgm:pt modelId="{31458875-D9DA-1F41-842D-083CA2BD0C3F}">
      <dgm:prSet/>
      <dgm:spPr/>
      <dgm:t>
        <a:bodyPr/>
        <a:lstStyle/>
        <a:p>
          <a:r>
            <a:rPr lang="en-GB" b="0" i="0" u="none" dirty="0"/>
            <a:t>D. Appropriate use of e-prescribing</a:t>
          </a:r>
          <a:endParaRPr lang="en-GB" dirty="0"/>
        </a:p>
      </dgm:t>
    </dgm:pt>
    <dgm:pt modelId="{332B876F-C539-AF44-A72A-654BF2F2D389}" type="parTrans" cxnId="{70E91773-6067-9049-9FC3-2C03728CCDCD}">
      <dgm:prSet/>
      <dgm:spPr/>
      <dgm:t>
        <a:bodyPr/>
        <a:lstStyle/>
        <a:p>
          <a:endParaRPr lang="en-GB"/>
        </a:p>
      </dgm:t>
    </dgm:pt>
    <dgm:pt modelId="{26099117-1A36-1D4A-B515-3A1CA8B9AEB3}" type="sibTrans" cxnId="{70E91773-6067-9049-9FC3-2C03728CCDCD}">
      <dgm:prSet/>
      <dgm:spPr/>
      <dgm:t>
        <a:bodyPr/>
        <a:lstStyle/>
        <a:p>
          <a:endParaRPr lang="en-GB"/>
        </a:p>
      </dgm:t>
    </dgm:pt>
    <dgm:pt modelId="{D5AFF187-56F9-AB47-B71E-35455DCE0EBB}" type="pres">
      <dgm:prSet presAssocID="{26A88FBF-1D1E-484A-8FFA-358A8432898B}" presName="Name0" presStyleCnt="0">
        <dgm:presLayoutVars>
          <dgm:chPref val="1"/>
          <dgm:dir/>
          <dgm:animOne val="branch"/>
          <dgm:animLvl val="lvl"/>
          <dgm:resizeHandles val="exact"/>
        </dgm:presLayoutVars>
      </dgm:prSet>
      <dgm:spPr/>
    </dgm:pt>
    <dgm:pt modelId="{7AD8CE7D-4B18-9F47-B04B-40A1CF8D9F3E}" type="pres">
      <dgm:prSet presAssocID="{C57C7FF0-F02D-094B-A18F-5EA7CA0BA867}" presName="root1" presStyleCnt="0"/>
      <dgm:spPr/>
    </dgm:pt>
    <dgm:pt modelId="{D6131B93-CE6A-6C42-83D6-EDA7DFC4F7B4}" type="pres">
      <dgm:prSet presAssocID="{C57C7FF0-F02D-094B-A18F-5EA7CA0BA867}" presName="LevelOneTextNode" presStyleLbl="node0" presStyleIdx="0" presStyleCnt="1">
        <dgm:presLayoutVars>
          <dgm:chPref val="3"/>
        </dgm:presLayoutVars>
      </dgm:prSet>
      <dgm:spPr/>
    </dgm:pt>
    <dgm:pt modelId="{30AA4730-8D91-1A47-8BA9-E7F1637587C1}" type="pres">
      <dgm:prSet presAssocID="{C57C7FF0-F02D-094B-A18F-5EA7CA0BA867}" presName="level2hierChild" presStyleCnt="0"/>
      <dgm:spPr/>
    </dgm:pt>
    <dgm:pt modelId="{6FC667B7-2B42-DE44-8337-636B039059A7}" type="pres">
      <dgm:prSet presAssocID="{AC1B7B54-A513-0943-AB23-5E0EE3689FFB}" presName="conn2-1" presStyleLbl="parChTrans1D2" presStyleIdx="0" presStyleCnt="4"/>
      <dgm:spPr/>
    </dgm:pt>
    <dgm:pt modelId="{A2DD163B-9F49-2247-B810-858A91CF4500}" type="pres">
      <dgm:prSet presAssocID="{AC1B7B54-A513-0943-AB23-5E0EE3689FFB}" presName="connTx" presStyleLbl="parChTrans1D2" presStyleIdx="0" presStyleCnt="4"/>
      <dgm:spPr/>
    </dgm:pt>
    <dgm:pt modelId="{F446A1B7-AAA5-894B-9FCE-6031C9EDE305}" type="pres">
      <dgm:prSet presAssocID="{13CC3ACA-18C1-D843-81C5-6FD74B0AE5CE}" presName="root2" presStyleCnt="0"/>
      <dgm:spPr/>
    </dgm:pt>
    <dgm:pt modelId="{5DF90D54-C9D5-FF48-A5DF-5595CB39C357}" type="pres">
      <dgm:prSet presAssocID="{13CC3ACA-18C1-D843-81C5-6FD74B0AE5CE}" presName="LevelTwoTextNode" presStyleLbl="node2" presStyleIdx="0" presStyleCnt="4">
        <dgm:presLayoutVars>
          <dgm:chPref val="3"/>
        </dgm:presLayoutVars>
      </dgm:prSet>
      <dgm:spPr/>
    </dgm:pt>
    <dgm:pt modelId="{2AF38CF7-3B5F-C646-B477-C99A6A7A0E65}" type="pres">
      <dgm:prSet presAssocID="{13CC3ACA-18C1-D843-81C5-6FD74B0AE5CE}" presName="level3hierChild" presStyleCnt="0"/>
      <dgm:spPr/>
    </dgm:pt>
    <dgm:pt modelId="{2D67CAC5-4556-3E4A-81DB-BE464B4CADB9}" type="pres">
      <dgm:prSet presAssocID="{241D02C5-0CD3-D348-8B85-0082DCABD942}" presName="conn2-1" presStyleLbl="parChTrans1D2" presStyleIdx="1" presStyleCnt="4"/>
      <dgm:spPr/>
    </dgm:pt>
    <dgm:pt modelId="{496D1D15-3565-614B-BB2A-79928045906C}" type="pres">
      <dgm:prSet presAssocID="{241D02C5-0CD3-D348-8B85-0082DCABD942}" presName="connTx" presStyleLbl="parChTrans1D2" presStyleIdx="1" presStyleCnt="4"/>
      <dgm:spPr/>
    </dgm:pt>
    <dgm:pt modelId="{19CF1AF2-FB80-5743-A205-C2F9BFA2BEEA}" type="pres">
      <dgm:prSet presAssocID="{76E12FA8-4B31-6041-A888-799432AF3518}" presName="root2" presStyleCnt="0"/>
      <dgm:spPr/>
    </dgm:pt>
    <dgm:pt modelId="{ADE0BBCD-CCB6-394D-BABA-946DB11B5C71}" type="pres">
      <dgm:prSet presAssocID="{76E12FA8-4B31-6041-A888-799432AF3518}" presName="LevelTwoTextNode" presStyleLbl="node2" presStyleIdx="1" presStyleCnt="4">
        <dgm:presLayoutVars>
          <dgm:chPref val="3"/>
        </dgm:presLayoutVars>
      </dgm:prSet>
      <dgm:spPr/>
    </dgm:pt>
    <dgm:pt modelId="{483F121C-0029-5646-AB8A-475B26AA83F9}" type="pres">
      <dgm:prSet presAssocID="{76E12FA8-4B31-6041-A888-799432AF3518}" presName="level3hierChild" presStyleCnt="0"/>
      <dgm:spPr/>
    </dgm:pt>
    <dgm:pt modelId="{F47A81CF-AC08-2D49-BBFA-834014BFCF74}" type="pres">
      <dgm:prSet presAssocID="{AD603B89-AE90-A94C-8A33-FA060E930C21}" presName="conn2-1" presStyleLbl="parChTrans1D2" presStyleIdx="2" presStyleCnt="4"/>
      <dgm:spPr/>
    </dgm:pt>
    <dgm:pt modelId="{BDD54351-80E1-864D-B180-B0443DDF52D2}" type="pres">
      <dgm:prSet presAssocID="{AD603B89-AE90-A94C-8A33-FA060E930C21}" presName="connTx" presStyleLbl="parChTrans1D2" presStyleIdx="2" presStyleCnt="4"/>
      <dgm:spPr/>
    </dgm:pt>
    <dgm:pt modelId="{48C14665-19B3-9645-BE38-B4CF5A065042}" type="pres">
      <dgm:prSet presAssocID="{030B078F-8665-8145-889F-DB3A2B8D1EC9}" presName="root2" presStyleCnt="0"/>
      <dgm:spPr/>
    </dgm:pt>
    <dgm:pt modelId="{28702508-62F3-4540-8829-E8DD2C2DA53B}" type="pres">
      <dgm:prSet presAssocID="{030B078F-8665-8145-889F-DB3A2B8D1EC9}" presName="LevelTwoTextNode" presStyleLbl="node2" presStyleIdx="2" presStyleCnt="4">
        <dgm:presLayoutVars>
          <dgm:chPref val="3"/>
        </dgm:presLayoutVars>
      </dgm:prSet>
      <dgm:spPr/>
    </dgm:pt>
    <dgm:pt modelId="{C19AD344-D798-524A-94AA-9DD7915D3781}" type="pres">
      <dgm:prSet presAssocID="{030B078F-8665-8145-889F-DB3A2B8D1EC9}" presName="level3hierChild" presStyleCnt="0"/>
      <dgm:spPr/>
    </dgm:pt>
    <dgm:pt modelId="{9A0A3D14-2964-AA4D-B068-8D4918D48E36}" type="pres">
      <dgm:prSet presAssocID="{332B876F-C539-AF44-A72A-654BF2F2D389}" presName="conn2-1" presStyleLbl="parChTrans1D2" presStyleIdx="3" presStyleCnt="4"/>
      <dgm:spPr/>
    </dgm:pt>
    <dgm:pt modelId="{8AF22153-F9CB-5449-B50C-A5036729B3E4}" type="pres">
      <dgm:prSet presAssocID="{332B876F-C539-AF44-A72A-654BF2F2D389}" presName="connTx" presStyleLbl="parChTrans1D2" presStyleIdx="3" presStyleCnt="4"/>
      <dgm:spPr/>
    </dgm:pt>
    <dgm:pt modelId="{398CBDBA-67C6-1943-B684-9765C0EEAEFB}" type="pres">
      <dgm:prSet presAssocID="{31458875-D9DA-1F41-842D-083CA2BD0C3F}" presName="root2" presStyleCnt="0"/>
      <dgm:spPr/>
    </dgm:pt>
    <dgm:pt modelId="{7DF95A6C-307D-8B48-9667-B0CBC90F4AF8}" type="pres">
      <dgm:prSet presAssocID="{31458875-D9DA-1F41-842D-083CA2BD0C3F}" presName="LevelTwoTextNode" presStyleLbl="node2" presStyleIdx="3" presStyleCnt="4">
        <dgm:presLayoutVars>
          <dgm:chPref val="3"/>
        </dgm:presLayoutVars>
      </dgm:prSet>
      <dgm:spPr/>
    </dgm:pt>
    <dgm:pt modelId="{B4872A9C-8360-B646-B5DB-7CB0A7490975}" type="pres">
      <dgm:prSet presAssocID="{31458875-D9DA-1F41-842D-083CA2BD0C3F}" presName="level3hierChild" presStyleCnt="0"/>
      <dgm:spPr/>
    </dgm:pt>
  </dgm:ptLst>
  <dgm:cxnLst>
    <dgm:cxn modelId="{98B44B01-9E32-AA41-A218-E6FD31582C9E}" srcId="{26A88FBF-1D1E-484A-8FFA-358A8432898B}" destId="{C57C7FF0-F02D-094B-A18F-5EA7CA0BA867}" srcOrd="0" destOrd="0" parTransId="{E444B1E2-4E94-9C49-B4D1-9100DF1A9786}" sibTransId="{21096778-C95C-2846-86FE-131300DF81A1}"/>
    <dgm:cxn modelId="{1A42660E-0975-BC4B-AF9A-8A0BFE04E374}" type="presOf" srcId="{76E12FA8-4B31-6041-A888-799432AF3518}" destId="{ADE0BBCD-CCB6-394D-BABA-946DB11B5C71}" srcOrd="0" destOrd="0" presId="urn:microsoft.com/office/officeart/2008/layout/HorizontalMultiLevelHierarchy"/>
    <dgm:cxn modelId="{7AAD8F1B-E01D-704E-B2BF-34F7766E67CE}" type="presOf" srcId="{030B078F-8665-8145-889F-DB3A2B8D1EC9}" destId="{28702508-62F3-4540-8829-E8DD2C2DA53B}" srcOrd="0" destOrd="0" presId="urn:microsoft.com/office/officeart/2008/layout/HorizontalMultiLevelHierarchy"/>
    <dgm:cxn modelId="{0DCA5C5F-CE1F-9F44-9D84-56FCECDBFAC9}" type="presOf" srcId="{C57C7FF0-F02D-094B-A18F-5EA7CA0BA867}" destId="{D6131B93-CE6A-6C42-83D6-EDA7DFC4F7B4}" srcOrd="0" destOrd="0" presId="urn:microsoft.com/office/officeart/2008/layout/HorizontalMultiLevelHierarchy"/>
    <dgm:cxn modelId="{57B6BB48-ECA5-EE49-9F4E-473674B67019}" type="presOf" srcId="{AD603B89-AE90-A94C-8A33-FA060E930C21}" destId="{BDD54351-80E1-864D-B180-B0443DDF52D2}" srcOrd="1" destOrd="0" presId="urn:microsoft.com/office/officeart/2008/layout/HorizontalMultiLevelHierarchy"/>
    <dgm:cxn modelId="{4BCFAD6C-4193-FA45-91A9-35A88C02DE86}" type="presOf" srcId="{26A88FBF-1D1E-484A-8FFA-358A8432898B}" destId="{D5AFF187-56F9-AB47-B71E-35455DCE0EBB}" srcOrd="0" destOrd="0" presId="urn:microsoft.com/office/officeart/2008/layout/HorizontalMultiLevelHierarchy"/>
    <dgm:cxn modelId="{70E91773-6067-9049-9FC3-2C03728CCDCD}" srcId="{C57C7FF0-F02D-094B-A18F-5EA7CA0BA867}" destId="{31458875-D9DA-1F41-842D-083CA2BD0C3F}" srcOrd="3" destOrd="0" parTransId="{332B876F-C539-AF44-A72A-654BF2F2D389}" sibTransId="{26099117-1A36-1D4A-B515-3A1CA8B9AEB3}"/>
    <dgm:cxn modelId="{8DC1D456-4BD1-E845-94F2-A09B11C761C2}" srcId="{C57C7FF0-F02D-094B-A18F-5EA7CA0BA867}" destId="{13CC3ACA-18C1-D843-81C5-6FD74B0AE5CE}" srcOrd="0" destOrd="0" parTransId="{AC1B7B54-A513-0943-AB23-5E0EE3689FFB}" sibTransId="{AD6675A6-7479-A047-94C3-71AEF6BB4A87}"/>
    <dgm:cxn modelId="{A35E6C85-17CA-FB46-8A29-C77CB09B0337}" type="presOf" srcId="{AC1B7B54-A513-0943-AB23-5E0EE3689FFB}" destId="{A2DD163B-9F49-2247-B810-858A91CF4500}" srcOrd="1" destOrd="0" presId="urn:microsoft.com/office/officeart/2008/layout/HorizontalMultiLevelHierarchy"/>
    <dgm:cxn modelId="{70A09188-61C7-FF44-BF5C-FBC5734B614B}" type="presOf" srcId="{AC1B7B54-A513-0943-AB23-5E0EE3689FFB}" destId="{6FC667B7-2B42-DE44-8337-636B039059A7}" srcOrd="0" destOrd="0" presId="urn:microsoft.com/office/officeart/2008/layout/HorizontalMultiLevelHierarchy"/>
    <dgm:cxn modelId="{05B14896-9AEF-0D4E-82A4-BFEC2C57DD58}" type="presOf" srcId="{13CC3ACA-18C1-D843-81C5-6FD74B0AE5CE}" destId="{5DF90D54-C9D5-FF48-A5DF-5595CB39C357}" srcOrd="0" destOrd="0" presId="urn:microsoft.com/office/officeart/2008/layout/HorizontalMultiLevelHierarchy"/>
    <dgm:cxn modelId="{E8F02598-1B32-4B4B-B5AF-32298E51C52B}" srcId="{C57C7FF0-F02D-094B-A18F-5EA7CA0BA867}" destId="{030B078F-8665-8145-889F-DB3A2B8D1EC9}" srcOrd="2" destOrd="0" parTransId="{AD603B89-AE90-A94C-8A33-FA060E930C21}" sibTransId="{B35568E9-5718-B04E-BEE1-1B320F4E5882}"/>
    <dgm:cxn modelId="{F423C0A7-CF5E-B94D-89D3-2A800F676431}" type="presOf" srcId="{332B876F-C539-AF44-A72A-654BF2F2D389}" destId="{8AF22153-F9CB-5449-B50C-A5036729B3E4}" srcOrd="1" destOrd="0" presId="urn:microsoft.com/office/officeart/2008/layout/HorizontalMultiLevelHierarchy"/>
    <dgm:cxn modelId="{59F07ABC-BD13-C847-82FA-B4DC3278737A}" type="presOf" srcId="{241D02C5-0CD3-D348-8B85-0082DCABD942}" destId="{2D67CAC5-4556-3E4A-81DB-BE464B4CADB9}" srcOrd="0" destOrd="0" presId="urn:microsoft.com/office/officeart/2008/layout/HorizontalMultiLevelHierarchy"/>
    <dgm:cxn modelId="{C725D2E0-A4F1-F947-909A-3B809FA8F5EA}" srcId="{C57C7FF0-F02D-094B-A18F-5EA7CA0BA867}" destId="{76E12FA8-4B31-6041-A888-799432AF3518}" srcOrd="1" destOrd="0" parTransId="{241D02C5-0CD3-D348-8B85-0082DCABD942}" sibTransId="{EBC14DD8-5D0B-444E-BE81-C9A4AC96D484}"/>
    <dgm:cxn modelId="{8DBAF9F1-C8EF-1E40-B612-D24B325FE4E0}" type="presOf" srcId="{31458875-D9DA-1F41-842D-083CA2BD0C3F}" destId="{7DF95A6C-307D-8B48-9667-B0CBC90F4AF8}" srcOrd="0" destOrd="0" presId="urn:microsoft.com/office/officeart/2008/layout/HorizontalMultiLevelHierarchy"/>
    <dgm:cxn modelId="{CCF224FC-5B3A-8442-A630-EACF86BEC8CE}" type="presOf" srcId="{332B876F-C539-AF44-A72A-654BF2F2D389}" destId="{9A0A3D14-2964-AA4D-B068-8D4918D48E36}" srcOrd="0" destOrd="0" presId="urn:microsoft.com/office/officeart/2008/layout/HorizontalMultiLevelHierarchy"/>
    <dgm:cxn modelId="{22D24CFC-9AA9-484F-8D32-7B374F5EB443}" type="presOf" srcId="{241D02C5-0CD3-D348-8B85-0082DCABD942}" destId="{496D1D15-3565-614B-BB2A-79928045906C}" srcOrd="1" destOrd="0" presId="urn:microsoft.com/office/officeart/2008/layout/HorizontalMultiLevelHierarchy"/>
    <dgm:cxn modelId="{8BAF10FE-3356-7B4D-B9DD-35B9DB3A1A44}" type="presOf" srcId="{AD603B89-AE90-A94C-8A33-FA060E930C21}" destId="{F47A81CF-AC08-2D49-BBFA-834014BFCF74}" srcOrd="0" destOrd="0" presId="urn:microsoft.com/office/officeart/2008/layout/HorizontalMultiLevelHierarchy"/>
    <dgm:cxn modelId="{D288B6E3-936E-154F-B815-5B4184D113D2}" type="presParOf" srcId="{D5AFF187-56F9-AB47-B71E-35455DCE0EBB}" destId="{7AD8CE7D-4B18-9F47-B04B-40A1CF8D9F3E}" srcOrd="0" destOrd="0" presId="urn:microsoft.com/office/officeart/2008/layout/HorizontalMultiLevelHierarchy"/>
    <dgm:cxn modelId="{8C6F67A7-9F9D-E243-8732-80835E86A57D}" type="presParOf" srcId="{7AD8CE7D-4B18-9F47-B04B-40A1CF8D9F3E}" destId="{D6131B93-CE6A-6C42-83D6-EDA7DFC4F7B4}" srcOrd="0" destOrd="0" presId="urn:microsoft.com/office/officeart/2008/layout/HorizontalMultiLevelHierarchy"/>
    <dgm:cxn modelId="{745F4E7B-0362-F84C-846A-AB1183C0175E}" type="presParOf" srcId="{7AD8CE7D-4B18-9F47-B04B-40A1CF8D9F3E}" destId="{30AA4730-8D91-1A47-8BA9-E7F1637587C1}" srcOrd="1" destOrd="0" presId="urn:microsoft.com/office/officeart/2008/layout/HorizontalMultiLevelHierarchy"/>
    <dgm:cxn modelId="{0F8383A7-DD3A-0B48-AE1D-CB3CDCEE64FB}" type="presParOf" srcId="{30AA4730-8D91-1A47-8BA9-E7F1637587C1}" destId="{6FC667B7-2B42-DE44-8337-636B039059A7}" srcOrd="0" destOrd="0" presId="urn:microsoft.com/office/officeart/2008/layout/HorizontalMultiLevelHierarchy"/>
    <dgm:cxn modelId="{D1D9CC10-A7F9-4D41-AD3A-34E0322D569B}" type="presParOf" srcId="{6FC667B7-2B42-DE44-8337-636B039059A7}" destId="{A2DD163B-9F49-2247-B810-858A91CF4500}" srcOrd="0" destOrd="0" presId="urn:microsoft.com/office/officeart/2008/layout/HorizontalMultiLevelHierarchy"/>
    <dgm:cxn modelId="{C115B648-92FD-B142-AE50-23ADAF327E98}" type="presParOf" srcId="{30AA4730-8D91-1A47-8BA9-E7F1637587C1}" destId="{F446A1B7-AAA5-894B-9FCE-6031C9EDE305}" srcOrd="1" destOrd="0" presId="urn:microsoft.com/office/officeart/2008/layout/HorizontalMultiLevelHierarchy"/>
    <dgm:cxn modelId="{D90E4C36-26F2-7142-A12D-0F536989685E}" type="presParOf" srcId="{F446A1B7-AAA5-894B-9FCE-6031C9EDE305}" destId="{5DF90D54-C9D5-FF48-A5DF-5595CB39C357}" srcOrd="0" destOrd="0" presId="urn:microsoft.com/office/officeart/2008/layout/HorizontalMultiLevelHierarchy"/>
    <dgm:cxn modelId="{B23E089A-D5FF-1E4A-BC9C-F7EC6CB9E37A}" type="presParOf" srcId="{F446A1B7-AAA5-894B-9FCE-6031C9EDE305}" destId="{2AF38CF7-3B5F-C646-B477-C99A6A7A0E65}" srcOrd="1" destOrd="0" presId="urn:microsoft.com/office/officeart/2008/layout/HorizontalMultiLevelHierarchy"/>
    <dgm:cxn modelId="{37080109-F2D1-9D46-9245-3F3D09E061FF}" type="presParOf" srcId="{30AA4730-8D91-1A47-8BA9-E7F1637587C1}" destId="{2D67CAC5-4556-3E4A-81DB-BE464B4CADB9}" srcOrd="2" destOrd="0" presId="urn:microsoft.com/office/officeart/2008/layout/HorizontalMultiLevelHierarchy"/>
    <dgm:cxn modelId="{436DD05D-BB06-1D48-AB3C-5E442E81663B}" type="presParOf" srcId="{2D67CAC5-4556-3E4A-81DB-BE464B4CADB9}" destId="{496D1D15-3565-614B-BB2A-79928045906C}" srcOrd="0" destOrd="0" presId="urn:microsoft.com/office/officeart/2008/layout/HorizontalMultiLevelHierarchy"/>
    <dgm:cxn modelId="{D801CA3F-3C99-A549-9EE1-9F1921CF19D1}" type="presParOf" srcId="{30AA4730-8D91-1A47-8BA9-E7F1637587C1}" destId="{19CF1AF2-FB80-5743-A205-C2F9BFA2BEEA}" srcOrd="3" destOrd="0" presId="urn:microsoft.com/office/officeart/2008/layout/HorizontalMultiLevelHierarchy"/>
    <dgm:cxn modelId="{A6D09A22-9FEA-2248-A58B-EFA4B8E40A0F}" type="presParOf" srcId="{19CF1AF2-FB80-5743-A205-C2F9BFA2BEEA}" destId="{ADE0BBCD-CCB6-394D-BABA-946DB11B5C71}" srcOrd="0" destOrd="0" presId="urn:microsoft.com/office/officeart/2008/layout/HorizontalMultiLevelHierarchy"/>
    <dgm:cxn modelId="{442B6BB8-8090-7645-A6F5-BAC6D1336E17}" type="presParOf" srcId="{19CF1AF2-FB80-5743-A205-C2F9BFA2BEEA}" destId="{483F121C-0029-5646-AB8A-475B26AA83F9}" srcOrd="1" destOrd="0" presId="urn:microsoft.com/office/officeart/2008/layout/HorizontalMultiLevelHierarchy"/>
    <dgm:cxn modelId="{360468B5-C0C1-524F-B765-D764AF5A28D8}" type="presParOf" srcId="{30AA4730-8D91-1A47-8BA9-E7F1637587C1}" destId="{F47A81CF-AC08-2D49-BBFA-834014BFCF74}" srcOrd="4" destOrd="0" presId="urn:microsoft.com/office/officeart/2008/layout/HorizontalMultiLevelHierarchy"/>
    <dgm:cxn modelId="{70AF4532-8106-804A-B389-60D001A54804}" type="presParOf" srcId="{F47A81CF-AC08-2D49-BBFA-834014BFCF74}" destId="{BDD54351-80E1-864D-B180-B0443DDF52D2}" srcOrd="0" destOrd="0" presId="urn:microsoft.com/office/officeart/2008/layout/HorizontalMultiLevelHierarchy"/>
    <dgm:cxn modelId="{4846E2CF-F61E-774F-98CE-3E5CC2211B69}" type="presParOf" srcId="{30AA4730-8D91-1A47-8BA9-E7F1637587C1}" destId="{48C14665-19B3-9645-BE38-B4CF5A065042}" srcOrd="5" destOrd="0" presId="urn:microsoft.com/office/officeart/2008/layout/HorizontalMultiLevelHierarchy"/>
    <dgm:cxn modelId="{3E84C877-19AD-1F42-9C00-04D4D790087B}" type="presParOf" srcId="{48C14665-19B3-9645-BE38-B4CF5A065042}" destId="{28702508-62F3-4540-8829-E8DD2C2DA53B}" srcOrd="0" destOrd="0" presId="urn:microsoft.com/office/officeart/2008/layout/HorizontalMultiLevelHierarchy"/>
    <dgm:cxn modelId="{88CBD1C7-C951-264D-A6F4-BC81C75255D5}" type="presParOf" srcId="{48C14665-19B3-9645-BE38-B4CF5A065042}" destId="{C19AD344-D798-524A-94AA-9DD7915D3781}" srcOrd="1" destOrd="0" presId="urn:microsoft.com/office/officeart/2008/layout/HorizontalMultiLevelHierarchy"/>
    <dgm:cxn modelId="{371EAAAB-D0F2-E648-B9FC-89B794560A6C}" type="presParOf" srcId="{30AA4730-8D91-1A47-8BA9-E7F1637587C1}" destId="{9A0A3D14-2964-AA4D-B068-8D4918D48E36}" srcOrd="6" destOrd="0" presId="urn:microsoft.com/office/officeart/2008/layout/HorizontalMultiLevelHierarchy"/>
    <dgm:cxn modelId="{20831A1D-1E03-A047-B738-EEB527C0A739}" type="presParOf" srcId="{9A0A3D14-2964-AA4D-B068-8D4918D48E36}" destId="{8AF22153-F9CB-5449-B50C-A5036729B3E4}" srcOrd="0" destOrd="0" presId="urn:microsoft.com/office/officeart/2008/layout/HorizontalMultiLevelHierarchy"/>
    <dgm:cxn modelId="{EE8E0CA1-D2DF-EE42-98DE-F290BC29E6A9}" type="presParOf" srcId="{30AA4730-8D91-1A47-8BA9-E7F1637587C1}" destId="{398CBDBA-67C6-1943-B684-9765C0EEAEFB}" srcOrd="7" destOrd="0" presId="urn:microsoft.com/office/officeart/2008/layout/HorizontalMultiLevelHierarchy"/>
    <dgm:cxn modelId="{254BC9DA-5252-D146-B860-442F9530F37B}" type="presParOf" srcId="{398CBDBA-67C6-1943-B684-9765C0EEAEFB}" destId="{7DF95A6C-307D-8B48-9667-B0CBC90F4AF8}" srcOrd="0" destOrd="0" presId="urn:microsoft.com/office/officeart/2008/layout/HorizontalMultiLevelHierarchy"/>
    <dgm:cxn modelId="{AC7F31EF-8349-E245-B19E-2EDD4526837C}" type="presParOf" srcId="{398CBDBA-67C6-1943-B684-9765C0EEAEFB}" destId="{B4872A9C-8360-B646-B5DB-7CB0A7490975}" srcOrd="1" destOrd="0" presId="urn:microsoft.com/office/officeart/2008/layout/HorizontalMultiLevelHierarchy"/>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26A88FBF-1D1E-484A-8FFA-358A8432898B}" type="doc">
      <dgm:prSet loTypeId="urn:microsoft.com/office/officeart/2008/layout/HorizontalMultiLevelHierarchy" loCatId="" qsTypeId="urn:microsoft.com/office/officeart/2005/8/quickstyle/simple1" qsCatId="simple" csTypeId="urn:microsoft.com/office/officeart/2005/8/colors/accent1_2" csCatId="accent1" phldr="1"/>
      <dgm:spPr/>
      <dgm:t>
        <a:bodyPr/>
        <a:lstStyle/>
        <a:p>
          <a:endParaRPr lang="en-GB"/>
        </a:p>
      </dgm:t>
    </dgm:pt>
    <dgm:pt modelId="{A9924F76-C66C-7448-8E7F-57DD2D9A1D86}">
      <dgm:prSet/>
      <dgm:spPr/>
      <dgm:t>
        <a:bodyPr/>
        <a:lstStyle/>
        <a:p>
          <a:r>
            <a:rPr lang="en-GB" b="0" i="0" u="none" dirty="0"/>
            <a:t>Displays adequate SAFETY-NETTING</a:t>
          </a:r>
          <a:endParaRPr lang="en-GB" dirty="0"/>
        </a:p>
      </dgm:t>
    </dgm:pt>
    <dgm:pt modelId="{86FEB53B-40F8-C043-B9F2-992E8EDBCB82}" type="parTrans" cxnId="{27E52F50-04BF-2B4E-8C0F-712131E77B09}">
      <dgm:prSet/>
      <dgm:spPr/>
      <dgm:t>
        <a:bodyPr/>
        <a:lstStyle/>
        <a:p>
          <a:endParaRPr lang="en-GB"/>
        </a:p>
      </dgm:t>
    </dgm:pt>
    <dgm:pt modelId="{927FB946-03FB-7E48-84F2-7DBDC9A4EAA8}" type="sibTrans" cxnId="{27E52F50-04BF-2B4E-8C0F-712131E77B09}">
      <dgm:prSet/>
      <dgm:spPr/>
      <dgm:t>
        <a:bodyPr/>
        <a:lstStyle/>
        <a:p>
          <a:endParaRPr lang="en-GB"/>
        </a:p>
      </dgm:t>
    </dgm:pt>
    <dgm:pt modelId="{0BEBA4B9-419D-CE4A-A5C9-E70C376DDA1B}">
      <dgm:prSet/>
      <dgm:spPr/>
      <dgm:t>
        <a:bodyPr/>
        <a:lstStyle/>
        <a:p>
          <a:r>
            <a:rPr lang="en-GB" b="0" i="0" u="none" dirty="0"/>
            <a:t>A. Clearly gives advice about when and who to call back</a:t>
          </a:r>
          <a:endParaRPr lang="en-GB" dirty="0"/>
        </a:p>
      </dgm:t>
    </dgm:pt>
    <dgm:pt modelId="{CB022E92-C074-564C-B642-736475A1736C}" type="parTrans" cxnId="{49C1FD0E-BBA4-244E-BC3A-B2801F2E4509}">
      <dgm:prSet/>
      <dgm:spPr/>
      <dgm:t>
        <a:bodyPr/>
        <a:lstStyle/>
        <a:p>
          <a:endParaRPr lang="en-GB"/>
        </a:p>
      </dgm:t>
    </dgm:pt>
    <dgm:pt modelId="{8D7D1EA5-2E01-624A-8CC4-0AC08D01BDF3}" type="sibTrans" cxnId="{49C1FD0E-BBA4-244E-BC3A-B2801F2E4509}">
      <dgm:prSet/>
      <dgm:spPr/>
      <dgm:t>
        <a:bodyPr/>
        <a:lstStyle/>
        <a:p>
          <a:endParaRPr lang="en-GB"/>
        </a:p>
      </dgm:t>
    </dgm:pt>
    <dgm:pt modelId="{47D53F48-015E-814E-ACDA-DC7D88DB44D4}">
      <dgm:prSet/>
      <dgm:spPr/>
      <dgm:t>
        <a:bodyPr/>
        <a:lstStyle/>
        <a:p>
          <a:r>
            <a:rPr lang="en-GB" b="0" i="0" u="none" dirty="0"/>
            <a:t>B. Records advice given (worsening instruction)</a:t>
          </a:r>
          <a:endParaRPr lang="en-GB" dirty="0"/>
        </a:p>
      </dgm:t>
    </dgm:pt>
    <dgm:pt modelId="{CB51542F-76A6-124E-8414-105560D09E51}" type="parTrans" cxnId="{9984E2C8-89B5-BA46-A513-1F4E98D953E6}">
      <dgm:prSet/>
      <dgm:spPr/>
      <dgm:t>
        <a:bodyPr/>
        <a:lstStyle/>
        <a:p>
          <a:endParaRPr lang="en-GB"/>
        </a:p>
      </dgm:t>
    </dgm:pt>
    <dgm:pt modelId="{0EF55932-2FAC-8C46-9A04-3ACFD730BF43}" type="sibTrans" cxnId="{9984E2C8-89B5-BA46-A513-1F4E98D953E6}">
      <dgm:prSet/>
      <dgm:spPr/>
      <dgm:t>
        <a:bodyPr/>
        <a:lstStyle/>
        <a:p>
          <a:endParaRPr lang="en-GB"/>
        </a:p>
      </dgm:t>
    </dgm:pt>
    <dgm:pt modelId="{D5AFF187-56F9-AB47-B71E-35455DCE0EBB}" type="pres">
      <dgm:prSet presAssocID="{26A88FBF-1D1E-484A-8FFA-358A8432898B}" presName="Name0" presStyleCnt="0">
        <dgm:presLayoutVars>
          <dgm:chPref val="1"/>
          <dgm:dir/>
          <dgm:animOne val="branch"/>
          <dgm:animLvl val="lvl"/>
          <dgm:resizeHandles val="exact"/>
        </dgm:presLayoutVars>
      </dgm:prSet>
      <dgm:spPr/>
    </dgm:pt>
    <dgm:pt modelId="{FFA33A37-2A6C-C940-9B64-CEE79E0723DC}" type="pres">
      <dgm:prSet presAssocID="{A9924F76-C66C-7448-8E7F-57DD2D9A1D86}" presName="root1" presStyleCnt="0"/>
      <dgm:spPr/>
    </dgm:pt>
    <dgm:pt modelId="{AACD1200-EC56-0D40-BAF8-71F328D8B054}" type="pres">
      <dgm:prSet presAssocID="{A9924F76-C66C-7448-8E7F-57DD2D9A1D86}" presName="LevelOneTextNode" presStyleLbl="node0" presStyleIdx="0" presStyleCnt="1">
        <dgm:presLayoutVars>
          <dgm:chPref val="3"/>
        </dgm:presLayoutVars>
      </dgm:prSet>
      <dgm:spPr/>
    </dgm:pt>
    <dgm:pt modelId="{014F0E01-3623-F041-ADC0-F75E8CBFB276}" type="pres">
      <dgm:prSet presAssocID="{A9924F76-C66C-7448-8E7F-57DD2D9A1D86}" presName="level2hierChild" presStyleCnt="0"/>
      <dgm:spPr/>
    </dgm:pt>
    <dgm:pt modelId="{35F5F165-BD4A-9247-814E-92EA270F9901}" type="pres">
      <dgm:prSet presAssocID="{CB022E92-C074-564C-B642-736475A1736C}" presName="conn2-1" presStyleLbl="parChTrans1D2" presStyleIdx="0" presStyleCnt="2"/>
      <dgm:spPr/>
    </dgm:pt>
    <dgm:pt modelId="{87D740C8-48F1-284C-B7C9-F25955E7BB17}" type="pres">
      <dgm:prSet presAssocID="{CB022E92-C074-564C-B642-736475A1736C}" presName="connTx" presStyleLbl="parChTrans1D2" presStyleIdx="0" presStyleCnt="2"/>
      <dgm:spPr/>
    </dgm:pt>
    <dgm:pt modelId="{5E231D7A-8B71-7C4A-8EE1-60BD0967BCF9}" type="pres">
      <dgm:prSet presAssocID="{0BEBA4B9-419D-CE4A-A5C9-E70C376DDA1B}" presName="root2" presStyleCnt="0"/>
      <dgm:spPr/>
    </dgm:pt>
    <dgm:pt modelId="{FE0AC542-4E3A-BD43-9878-B17C4D596AC0}" type="pres">
      <dgm:prSet presAssocID="{0BEBA4B9-419D-CE4A-A5C9-E70C376DDA1B}" presName="LevelTwoTextNode" presStyleLbl="node2" presStyleIdx="0" presStyleCnt="2">
        <dgm:presLayoutVars>
          <dgm:chPref val="3"/>
        </dgm:presLayoutVars>
      </dgm:prSet>
      <dgm:spPr/>
    </dgm:pt>
    <dgm:pt modelId="{F296E6AA-168A-BF4E-ABAD-C7712EF1CE6C}" type="pres">
      <dgm:prSet presAssocID="{0BEBA4B9-419D-CE4A-A5C9-E70C376DDA1B}" presName="level3hierChild" presStyleCnt="0"/>
      <dgm:spPr/>
    </dgm:pt>
    <dgm:pt modelId="{690C3B24-DB57-2E4F-A922-7FC6EAD0590A}" type="pres">
      <dgm:prSet presAssocID="{CB51542F-76A6-124E-8414-105560D09E51}" presName="conn2-1" presStyleLbl="parChTrans1D2" presStyleIdx="1" presStyleCnt="2"/>
      <dgm:spPr/>
    </dgm:pt>
    <dgm:pt modelId="{922D0C6B-D09D-0F48-BCA9-594C4290ABCB}" type="pres">
      <dgm:prSet presAssocID="{CB51542F-76A6-124E-8414-105560D09E51}" presName="connTx" presStyleLbl="parChTrans1D2" presStyleIdx="1" presStyleCnt="2"/>
      <dgm:spPr/>
    </dgm:pt>
    <dgm:pt modelId="{7A6520FE-1BDD-B040-A083-67E427377539}" type="pres">
      <dgm:prSet presAssocID="{47D53F48-015E-814E-ACDA-DC7D88DB44D4}" presName="root2" presStyleCnt="0"/>
      <dgm:spPr/>
    </dgm:pt>
    <dgm:pt modelId="{9BC45C29-1743-4148-8356-0F298CC908D7}" type="pres">
      <dgm:prSet presAssocID="{47D53F48-015E-814E-ACDA-DC7D88DB44D4}" presName="LevelTwoTextNode" presStyleLbl="node2" presStyleIdx="1" presStyleCnt="2">
        <dgm:presLayoutVars>
          <dgm:chPref val="3"/>
        </dgm:presLayoutVars>
      </dgm:prSet>
      <dgm:spPr/>
    </dgm:pt>
    <dgm:pt modelId="{C5E7D9F1-2012-CC49-B894-05C81BF60C95}" type="pres">
      <dgm:prSet presAssocID="{47D53F48-015E-814E-ACDA-DC7D88DB44D4}" presName="level3hierChild" presStyleCnt="0"/>
      <dgm:spPr/>
    </dgm:pt>
  </dgm:ptLst>
  <dgm:cxnLst>
    <dgm:cxn modelId="{49C1FD0E-BBA4-244E-BC3A-B2801F2E4509}" srcId="{A9924F76-C66C-7448-8E7F-57DD2D9A1D86}" destId="{0BEBA4B9-419D-CE4A-A5C9-E70C376DDA1B}" srcOrd="0" destOrd="0" parTransId="{CB022E92-C074-564C-B642-736475A1736C}" sibTransId="{8D7D1EA5-2E01-624A-8CC4-0AC08D01BDF3}"/>
    <dgm:cxn modelId="{5CA8A628-ED66-0246-AAF9-75C3722F931B}" type="presOf" srcId="{A9924F76-C66C-7448-8E7F-57DD2D9A1D86}" destId="{AACD1200-EC56-0D40-BAF8-71F328D8B054}" srcOrd="0" destOrd="0" presId="urn:microsoft.com/office/officeart/2008/layout/HorizontalMultiLevelHierarchy"/>
    <dgm:cxn modelId="{AF62BE36-718B-A245-9A94-F8286F4D6724}" type="presOf" srcId="{47D53F48-015E-814E-ACDA-DC7D88DB44D4}" destId="{9BC45C29-1743-4148-8356-0F298CC908D7}" srcOrd="0" destOrd="0" presId="urn:microsoft.com/office/officeart/2008/layout/HorizontalMultiLevelHierarchy"/>
    <dgm:cxn modelId="{4BCFAD6C-4193-FA45-91A9-35A88C02DE86}" type="presOf" srcId="{26A88FBF-1D1E-484A-8FFA-358A8432898B}" destId="{D5AFF187-56F9-AB47-B71E-35455DCE0EBB}" srcOrd="0" destOrd="0" presId="urn:microsoft.com/office/officeart/2008/layout/HorizontalMultiLevelHierarchy"/>
    <dgm:cxn modelId="{27E52F50-04BF-2B4E-8C0F-712131E77B09}" srcId="{26A88FBF-1D1E-484A-8FFA-358A8432898B}" destId="{A9924F76-C66C-7448-8E7F-57DD2D9A1D86}" srcOrd="0" destOrd="0" parTransId="{86FEB53B-40F8-C043-B9F2-992E8EDBCB82}" sibTransId="{927FB946-03FB-7E48-84F2-7DBDC9A4EAA8}"/>
    <dgm:cxn modelId="{D68C5495-1D8B-6645-AFD5-472F8C3C496D}" type="presOf" srcId="{CB51542F-76A6-124E-8414-105560D09E51}" destId="{690C3B24-DB57-2E4F-A922-7FC6EAD0590A}" srcOrd="0" destOrd="0" presId="urn:microsoft.com/office/officeart/2008/layout/HorizontalMultiLevelHierarchy"/>
    <dgm:cxn modelId="{9984E2C8-89B5-BA46-A513-1F4E98D953E6}" srcId="{A9924F76-C66C-7448-8E7F-57DD2D9A1D86}" destId="{47D53F48-015E-814E-ACDA-DC7D88DB44D4}" srcOrd="1" destOrd="0" parTransId="{CB51542F-76A6-124E-8414-105560D09E51}" sibTransId="{0EF55932-2FAC-8C46-9A04-3ACFD730BF43}"/>
    <dgm:cxn modelId="{4710C8C9-B7C1-974E-B6C3-83AB86A4E9D8}" type="presOf" srcId="{CB022E92-C074-564C-B642-736475A1736C}" destId="{87D740C8-48F1-284C-B7C9-F25955E7BB17}" srcOrd="1" destOrd="0" presId="urn:microsoft.com/office/officeart/2008/layout/HorizontalMultiLevelHierarchy"/>
    <dgm:cxn modelId="{08C627DF-9DCA-6C4C-80C8-2939B820B53E}" type="presOf" srcId="{CB51542F-76A6-124E-8414-105560D09E51}" destId="{922D0C6B-D09D-0F48-BCA9-594C4290ABCB}" srcOrd="1" destOrd="0" presId="urn:microsoft.com/office/officeart/2008/layout/HorizontalMultiLevelHierarchy"/>
    <dgm:cxn modelId="{F4E131EB-20C1-D04A-A559-DFE443F8ACCD}" type="presOf" srcId="{0BEBA4B9-419D-CE4A-A5C9-E70C376DDA1B}" destId="{FE0AC542-4E3A-BD43-9878-B17C4D596AC0}" srcOrd="0" destOrd="0" presId="urn:microsoft.com/office/officeart/2008/layout/HorizontalMultiLevelHierarchy"/>
    <dgm:cxn modelId="{65C22DF8-23A1-EC4E-BC5E-E7D4EB9097C8}" type="presOf" srcId="{CB022E92-C074-564C-B642-736475A1736C}" destId="{35F5F165-BD4A-9247-814E-92EA270F9901}" srcOrd="0" destOrd="0" presId="urn:microsoft.com/office/officeart/2008/layout/HorizontalMultiLevelHierarchy"/>
    <dgm:cxn modelId="{B1F3827E-822A-424C-A028-72425E9C10D8}" type="presParOf" srcId="{D5AFF187-56F9-AB47-B71E-35455DCE0EBB}" destId="{FFA33A37-2A6C-C940-9B64-CEE79E0723DC}" srcOrd="0" destOrd="0" presId="urn:microsoft.com/office/officeart/2008/layout/HorizontalMultiLevelHierarchy"/>
    <dgm:cxn modelId="{94E3E410-B3B0-1746-ABA6-C9A85741C86C}" type="presParOf" srcId="{FFA33A37-2A6C-C940-9B64-CEE79E0723DC}" destId="{AACD1200-EC56-0D40-BAF8-71F328D8B054}" srcOrd="0" destOrd="0" presId="urn:microsoft.com/office/officeart/2008/layout/HorizontalMultiLevelHierarchy"/>
    <dgm:cxn modelId="{AD048BF7-1D46-0C45-906C-E01BEE4DF02E}" type="presParOf" srcId="{FFA33A37-2A6C-C940-9B64-CEE79E0723DC}" destId="{014F0E01-3623-F041-ADC0-F75E8CBFB276}" srcOrd="1" destOrd="0" presId="urn:microsoft.com/office/officeart/2008/layout/HorizontalMultiLevelHierarchy"/>
    <dgm:cxn modelId="{ABF5C8BD-1AF6-8847-85BE-C24AE10EEB24}" type="presParOf" srcId="{014F0E01-3623-F041-ADC0-F75E8CBFB276}" destId="{35F5F165-BD4A-9247-814E-92EA270F9901}" srcOrd="0" destOrd="0" presId="urn:microsoft.com/office/officeart/2008/layout/HorizontalMultiLevelHierarchy"/>
    <dgm:cxn modelId="{651514E1-DEEC-7A4C-B53A-D37EEDE6B657}" type="presParOf" srcId="{35F5F165-BD4A-9247-814E-92EA270F9901}" destId="{87D740C8-48F1-284C-B7C9-F25955E7BB17}" srcOrd="0" destOrd="0" presId="urn:microsoft.com/office/officeart/2008/layout/HorizontalMultiLevelHierarchy"/>
    <dgm:cxn modelId="{6BBCCB23-787B-434A-89EB-1C430E9F7243}" type="presParOf" srcId="{014F0E01-3623-F041-ADC0-F75E8CBFB276}" destId="{5E231D7A-8B71-7C4A-8EE1-60BD0967BCF9}" srcOrd="1" destOrd="0" presId="urn:microsoft.com/office/officeart/2008/layout/HorizontalMultiLevelHierarchy"/>
    <dgm:cxn modelId="{76A87AF2-CE7D-D242-9C14-6477DCBB1434}" type="presParOf" srcId="{5E231D7A-8B71-7C4A-8EE1-60BD0967BCF9}" destId="{FE0AC542-4E3A-BD43-9878-B17C4D596AC0}" srcOrd="0" destOrd="0" presId="urn:microsoft.com/office/officeart/2008/layout/HorizontalMultiLevelHierarchy"/>
    <dgm:cxn modelId="{C18F1485-5C05-F84D-B474-B333FFE0732F}" type="presParOf" srcId="{5E231D7A-8B71-7C4A-8EE1-60BD0967BCF9}" destId="{F296E6AA-168A-BF4E-ABAD-C7712EF1CE6C}" srcOrd="1" destOrd="0" presId="urn:microsoft.com/office/officeart/2008/layout/HorizontalMultiLevelHierarchy"/>
    <dgm:cxn modelId="{E62911FE-2389-484B-B023-DB73CEE78567}" type="presParOf" srcId="{014F0E01-3623-F041-ADC0-F75E8CBFB276}" destId="{690C3B24-DB57-2E4F-A922-7FC6EAD0590A}" srcOrd="2" destOrd="0" presId="urn:microsoft.com/office/officeart/2008/layout/HorizontalMultiLevelHierarchy"/>
    <dgm:cxn modelId="{CE702EF5-FF91-664E-8990-D131A6770847}" type="presParOf" srcId="{690C3B24-DB57-2E4F-A922-7FC6EAD0590A}" destId="{922D0C6B-D09D-0F48-BCA9-594C4290ABCB}" srcOrd="0" destOrd="0" presId="urn:microsoft.com/office/officeart/2008/layout/HorizontalMultiLevelHierarchy"/>
    <dgm:cxn modelId="{8151B2AD-5BBB-A744-991F-5C8C63BA977F}" type="presParOf" srcId="{014F0E01-3623-F041-ADC0-F75E8CBFB276}" destId="{7A6520FE-1BDD-B040-A083-67E427377539}" srcOrd="3" destOrd="0" presId="urn:microsoft.com/office/officeart/2008/layout/HorizontalMultiLevelHierarchy"/>
    <dgm:cxn modelId="{93D2F602-A64C-3745-A282-9A4E8ABB05AE}" type="presParOf" srcId="{7A6520FE-1BDD-B040-A083-67E427377539}" destId="{9BC45C29-1743-4148-8356-0F298CC908D7}" srcOrd="0" destOrd="0" presId="urn:microsoft.com/office/officeart/2008/layout/HorizontalMultiLevelHierarchy"/>
    <dgm:cxn modelId="{329DE569-1BEA-A94B-AB11-489B881AFA9B}" type="presParOf" srcId="{7A6520FE-1BDD-B040-A083-67E427377539}" destId="{C5E7D9F1-2012-CC49-B894-05C81BF60C95}" srcOrd="1" destOrd="0" presId="urn:microsoft.com/office/officeart/2008/layout/HorizontalMultiLevelHierarchy"/>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26A88FBF-1D1E-484A-8FFA-358A8432898B}" type="doc">
      <dgm:prSet loTypeId="urn:microsoft.com/office/officeart/2008/layout/HorizontalMultiLevelHierarchy" loCatId="" qsTypeId="urn:microsoft.com/office/officeart/2005/8/quickstyle/simple1" qsCatId="simple" csTypeId="urn:microsoft.com/office/officeart/2005/8/colors/accent1_2" csCatId="accent1" phldr="1"/>
      <dgm:spPr/>
      <dgm:t>
        <a:bodyPr/>
        <a:lstStyle/>
        <a:p>
          <a:endParaRPr lang="en-GB"/>
        </a:p>
      </dgm:t>
    </dgm:pt>
    <dgm:pt modelId="{619C8259-C6FA-F54E-892A-153D8A37B8BB}">
      <dgm:prSet phldrT="[Text]"/>
      <dgm:spPr/>
      <dgm:t>
        <a:bodyPr/>
        <a:lstStyle/>
        <a:p>
          <a:r>
            <a:rPr lang="en-GB" b="0" i="0" u="none" dirty="0"/>
            <a:t>Did the clinician address any potential SAFEGUARDING issues?</a:t>
          </a:r>
          <a:endParaRPr lang="en-GB" dirty="0"/>
        </a:p>
      </dgm:t>
    </dgm:pt>
    <dgm:pt modelId="{37DE442D-A01A-6441-8BB2-F25902558344}" type="parTrans" cxnId="{0CEFF811-3594-0F40-8CBE-B07355DE217E}">
      <dgm:prSet/>
      <dgm:spPr/>
      <dgm:t>
        <a:bodyPr/>
        <a:lstStyle/>
        <a:p>
          <a:endParaRPr lang="en-GB"/>
        </a:p>
      </dgm:t>
    </dgm:pt>
    <dgm:pt modelId="{B89F8EA7-F950-B544-90D3-2E55E22ACDDC}" type="sibTrans" cxnId="{0CEFF811-3594-0F40-8CBE-B07355DE217E}">
      <dgm:prSet/>
      <dgm:spPr/>
      <dgm:t>
        <a:bodyPr/>
        <a:lstStyle/>
        <a:p>
          <a:endParaRPr lang="en-GB"/>
        </a:p>
      </dgm:t>
    </dgm:pt>
    <dgm:pt modelId="{1C5FEC4D-E0A4-D94A-9546-B5E6DFE8CE17}">
      <dgm:prSet/>
      <dgm:spPr/>
      <dgm:t>
        <a:bodyPr/>
        <a:lstStyle/>
        <a:p>
          <a:r>
            <a:rPr lang="en-GB" b="0" i="0" u="none" dirty="0"/>
            <a:t>A. Do the notes demonstrate an awareness of safeguarding issues (where relevant)?</a:t>
          </a:r>
          <a:endParaRPr lang="en-GB" dirty="0"/>
        </a:p>
      </dgm:t>
    </dgm:pt>
    <dgm:pt modelId="{564D113E-D09E-9046-82AC-A0531ACFB21B}" type="parTrans" cxnId="{A35C2044-2EE9-954A-AECE-4B91ECB7BC0F}">
      <dgm:prSet/>
      <dgm:spPr/>
      <dgm:t>
        <a:bodyPr/>
        <a:lstStyle/>
        <a:p>
          <a:endParaRPr lang="en-GB"/>
        </a:p>
      </dgm:t>
    </dgm:pt>
    <dgm:pt modelId="{DFAD8E69-3E98-534A-A862-DD4E62BC2368}" type="sibTrans" cxnId="{A35C2044-2EE9-954A-AECE-4B91ECB7BC0F}">
      <dgm:prSet/>
      <dgm:spPr/>
      <dgm:t>
        <a:bodyPr/>
        <a:lstStyle/>
        <a:p>
          <a:endParaRPr lang="en-GB"/>
        </a:p>
      </dgm:t>
    </dgm:pt>
    <dgm:pt modelId="{63CA1BE3-63B6-4945-8FA2-3C24B1C1D983}">
      <dgm:prSet/>
      <dgm:spPr/>
      <dgm:t>
        <a:bodyPr/>
        <a:lstStyle/>
        <a:p>
          <a:r>
            <a:rPr lang="en-GB" b="0" i="0" u="none" dirty="0"/>
            <a:t>B. If safeguarding issues were suspected was the patient referred to the appropriate service?</a:t>
          </a:r>
          <a:endParaRPr lang="en-GB" dirty="0"/>
        </a:p>
      </dgm:t>
    </dgm:pt>
    <dgm:pt modelId="{EE7C24D9-5144-5D46-8E40-FFCBD0D832EF}" type="parTrans" cxnId="{15706F8E-EA1F-8E4B-931E-44983421EB25}">
      <dgm:prSet/>
      <dgm:spPr/>
      <dgm:t>
        <a:bodyPr/>
        <a:lstStyle/>
        <a:p>
          <a:endParaRPr lang="en-GB"/>
        </a:p>
      </dgm:t>
    </dgm:pt>
    <dgm:pt modelId="{47FDA632-2735-D440-A961-A73E7591657C}" type="sibTrans" cxnId="{15706F8E-EA1F-8E4B-931E-44983421EB25}">
      <dgm:prSet/>
      <dgm:spPr/>
      <dgm:t>
        <a:bodyPr/>
        <a:lstStyle/>
        <a:p>
          <a:endParaRPr lang="en-GB"/>
        </a:p>
      </dgm:t>
    </dgm:pt>
    <dgm:pt modelId="{3EBB7932-D966-E44B-8DD3-CDA72EBA940F}">
      <dgm:prSet/>
      <dgm:spPr/>
      <dgm:t>
        <a:bodyPr/>
        <a:lstStyle/>
        <a:p>
          <a:r>
            <a:rPr lang="en-GB" b="0" i="0" u="none" dirty="0"/>
            <a:t>C. If an injured child or vulnerable adult; did the clinician explore the possibility of intentional injury?</a:t>
          </a:r>
          <a:endParaRPr lang="en-GB" dirty="0"/>
        </a:p>
      </dgm:t>
    </dgm:pt>
    <dgm:pt modelId="{4CBD7E23-26AA-F242-AA85-E211C4032DA2}" type="parTrans" cxnId="{3A27387D-E0E2-0048-B5FF-8898D033E65E}">
      <dgm:prSet/>
      <dgm:spPr/>
      <dgm:t>
        <a:bodyPr/>
        <a:lstStyle/>
        <a:p>
          <a:endParaRPr lang="en-GB"/>
        </a:p>
      </dgm:t>
    </dgm:pt>
    <dgm:pt modelId="{A7C01B16-1D36-7143-AEDD-222902B38929}" type="sibTrans" cxnId="{3A27387D-E0E2-0048-B5FF-8898D033E65E}">
      <dgm:prSet/>
      <dgm:spPr/>
      <dgm:t>
        <a:bodyPr/>
        <a:lstStyle/>
        <a:p>
          <a:endParaRPr lang="en-GB"/>
        </a:p>
      </dgm:t>
    </dgm:pt>
    <dgm:pt modelId="{D5AFF187-56F9-AB47-B71E-35455DCE0EBB}" type="pres">
      <dgm:prSet presAssocID="{26A88FBF-1D1E-484A-8FFA-358A8432898B}" presName="Name0" presStyleCnt="0">
        <dgm:presLayoutVars>
          <dgm:chPref val="1"/>
          <dgm:dir/>
          <dgm:animOne val="branch"/>
          <dgm:animLvl val="lvl"/>
          <dgm:resizeHandles val="exact"/>
        </dgm:presLayoutVars>
      </dgm:prSet>
      <dgm:spPr/>
    </dgm:pt>
    <dgm:pt modelId="{B2DA18A3-9CB8-BF42-AB27-6D11F87BACE5}" type="pres">
      <dgm:prSet presAssocID="{619C8259-C6FA-F54E-892A-153D8A37B8BB}" presName="root1" presStyleCnt="0"/>
      <dgm:spPr/>
    </dgm:pt>
    <dgm:pt modelId="{77CAAA2B-8382-4240-B948-E781BAA23281}" type="pres">
      <dgm:prSet presAssocID="{619C8259-C6FA-F54E-892A-153D8A37B8BB}" presName="LevelOneTextNode" presStyleLbl="node0" presStyleIdx="0" presStyleCnt="1">
        <dgm:presLayoutVars>
          <dgm:chPref val="3"/>
        </dgm:presLayoutVars>
      </dgm:prSet>
      <dgm:spPr/>
    </dgm:pt>
    <dgm:pt modelId="{00703531-A1FF-EB4E-9C4C-3DFF5EFB7387}" type="pres">
      <dgm:prSet presAssocID="{619C8259-C6FA-F54E-892A-153D8A37B8BB}" presName="level2hierChild" presStyleCnt="0"/>
      <dgm:spPr/>
    </dgm:pt>
    <dgm:pt modelId="{69195568-90C2-3648-9AB1-2119B4EA303F}" type="pres">
      <dgm:prSet presAssocID="{564D113E-D09E-9046-82AC-A0531ACFB21B}" presName="conn2-1" presStyleLbl="parChTrans1D2" presStyleIdx="0" presStyleCnt="3"/>
      <dgm:spPr/>
    </dgm:pt>
    <dgm:pt modelId="{BD8185A4-6509-B04D-AE3B-6528B0B349C8}" type="pres">
      <dgm:prSet presAssocID="{564D113E-D09E-9046-82AC-A0531ACFB21B}" presName="connTx" presStyleLbl="parChTrans1D2" presStyleIdx="0" presStyleCnt="3"/>
      <dgm:spPr/>
    </dgm:pt>
    <dgm:pt modelId="{2EC2EE26-46FF-B74A-B135-EDF6BD2B98A6}" type="pres">
      <dgm:prSet presAssocID="{1C5FEC4D-E0A4-D94A-9546-B5E6DFE8CE17}" presName="root2" presStyleCnt="0"/>
      <dgm:spPr/>
    </dgm:pt>
    <dgm:pt modelId="{9BBB3E04-19A8-FD4D-AD35-A130BE786B0B}" type="pres">
      <dgm:prSet presAssocID="{1C5FEC4D-E0A4-D94A-9546-B5E6DFE8CE17}" presName="LevelTwoTextNode" presStyleLbl="node2" presStyleIdx="0" presStyleCnt="3">
        <dgm:presLayoutVars>
          <dgm:chPref val="3"/>
        </dgm:presLayoutVars>
      </dgm:prSet>
      <dgm:spPr/>
    </dgm:pt>
    <dgm:pt modelId="{33338D33-A678-3E45-8597-BC52CC75D4AA}" type="pres">
      <dgm:prSet presAssocID="{1C5FEC4D-E0A4-D94A-9546-B5E6DFE8CE17}" presName="level3hierChild" presStyleCnt="0"/>
      <dgm:spPr/>
    </dgm:pt>
    <dgm:pt modelId="{A9F2E88F-92B7-1340-A3DD-98A4A2257FA2}" type="pres">
      <dgm:prSet presAssocID="{EE7C24D9-5144-5D46-8E40-FFCBD0D832EF}" presName="conn2-1" presStyleLbl="parChTrans1D2" presStyleIdx="1" presStyleCnt="3"/>
      <dgm:spPr/>
    </dgm:pt>
    <dgm:pt modelId="{F4EF1BEA-8FA0-6849-9123-3DF4FF5772F3}" type="pres">
      <dgm:prSet presAssocID="{EE7C24D9-5144-5D46-8E40-FFCBD0D832EF}" presName="connTx" presStyleLbl="parChTrans1D2" presStyleIdx="1" presStyleCnt="3"/>
      <dgm:spPr/>
    </dgm:pt>
    <dgm:pt modelId="{EA413412-CBCE-3746-ACF3-BA98E158C7FC}" type="pres">
      <dgm:prSet presAssocID="{63CA1BE3-63B6-4945-8FA2-3C24B1C1D983}" presName="root2" presStyleCnt="0"/>
      <dgm:spPr/>
    </dgm:pt>
    <dgm:pt modelId="{AA89331A-EDEC-8C45-9510-1A528EDE95D1}" type="pres">
      <dgm:prSet presAssocID="{63CA1BE3-63B6-4945-8FA2-3C24B1C1D983}" presName="LevelTwoTextNode" presStyleLbl="node2" presStyleIdx="1" presStyleCnt="3">
        <dgm:presLayoutVars>
          <dgm:chPref val="3"/>
        </dgm:presLayoutVars>
      </dgm:prSet>
      <dgm:spPr/>
    </dgm:pt>
    <dgm:pt modelId="{D14CB557-A823-1C46-874B-78BAC6A0CA55}" type="pres">
      <dgm:prSet presAssocID="{63CA1BE3-63B6-4945-8FA2-3C24B1C1D983}" presName="level3hierChild" presStyleCnt="0"/>
      <dgm:spPr/>
    </dgm:pt>
    <dgm:pt modelId="{3D04A991-C0A3-9B48-9C77-4B8A1439CFAB}" type="pres">
      <dgm:prSet presAssocID="{4CBD7E23-26AA-F242-AA85-E211C4032DA2}" presName="conn2-1" presStyleLbl="parChTrans1D2" presStyleIdx="2" presStyleCnt="3"/>
      <dgm:spPr/>
    </dgm:pt>
    <dgm:pt modelId="{9580B365-BEAF-E344-BCFB-AC2E9B3025CE}" type="pres">
      <dgm:prSet presAssocID="{4CBD7E23-26AA-F242-AA85-E211C4032DA2}" presName="connTx" presStyleLbl="parChTrans1D2" presStyleIdx="2" presStyleCnt="3"/>
      <dgm:spPr/>
    </dgm:pt>
    <dgm:pt modelId="{5E9C4BBF-9DDC-E949-9A6C-DB1BD249ABEF}" type="pres">
      <dgm:prSet presAssocID="{3EBB7932-D966-E44B-8DD3-CDA72EBA940F}" presName="root2" presStyleCnt="0"/>
      <dgm:spPr/>
    </dgm:pt>
    <dgm:pt modelId="{096CEB5B-909C-D345-B14A-9174F0136220}" type="pres">
      <dgm:prSet presAssocID="{3EBB7932-D966-E44B-8DD3-CDA72EBA940F}" presName="LevelTwoTextNode" presStyleLbl="node2" presStyleIdx="2" presStyleCnt="3">
        <dgm:presLayoutVars>
          <dgm:chPref val="3"/>
        </dgm:presLayoutVars>
      </dgm:prSet>
      <dgm:spPr/>
    </dgm:pt>
    <dgm:pt modelId="{1E6E5ED6-822E-404D-9316-AAEEFB9E5173}" type="pres">
      <dgm:prSet presAssocID="{3EBB7932-D966-E44B-8DD3-CDA72EBA940F}" presName="level3hierChild" presStyleCnt="0"/>
      <dgm:spPr/>
    </dgm:pt>
  </dgm:ptLst>
  <dgm:cxnLst>
    <dgm:cxn modelId="{0CEFF811-3594-0F40-8CBE-B07355DE217E}" srcId="{26A88FBF-1D1E-484A-8FFA-358A8432898B}" destId="{619C8259-C6FA-F54E-892A-153D8A37B8BB}" srcOrd="0" destOrd="0" parTransId="{37DE442D-A01A-6441-8BB2-F25902558344}" sibTransId="{B89F8EA7-F950-B544-90D3-2E55E22ACDDC}"/>
    <dgm:cxn modelId="{25BE7815-ED1E-9545-A7AF-823437D3CB3F}" type="presOf" srcId="{EE7C24D9-5144-5D46-8E40-FFCBD0D832EF}" destId="{A9F2E88F-92B7-1340-A3DD-98A4A2257FA2}" srcOrd="0" destOrd="0" presId="urn:microsoft.com/office/officeart/2008/layout/HorizontalMultiLevelHierarchy"/>
    <dgm:cxn modelId="{0C7ACF1F-6B30-7D42-B377-690AB4E9B51F}" type="presOf" srcId="{1C5FEC4D-E0A4-D94A-9546-B5E6DFE8CE17}" destId="{9BBB3E04-19A8-FD4D-AD35-A130BE786B0B}" srcOrd="0" destOrd="0" presId="urn:microsoft.com/office/officeart/2008/layout/HorizontalMultiLevelHierarchy"/>
    <dgm:cxn modelId="{4F91EF24-5380-E244-A6D5-4AFE41FCE925}" type="presOf" srcId="{564D113E-D09E-9046-82AC-A0531ACFB21B}" destId="{69195568-90C2-3648-9AB1-2119B4EA303F}" srcOrd="0" destOrd="0" presId="urn:microsoft.com/office/officeart/2008/layout/HorizontalMultiLevelHierarchy"/>
    <dgm:cxn modelId="{66587434-22A8-574E-8501-31902B5CF273}" type="presOf" srcId="{4CBD7E23-26AA-F242-AA85-E211C4032DA2}" destId="{3D04A991-C0A3-9B48-9C77-4B8A1439CFAB}" srcOrd="0" destOrd="0" presId="urn:microsoft.com/office/officeart/2008/layout/HorizontalMultiLevelHierarchy"/>
    <dgm:cxn modelId="{BEC23A3A-C40D-5240-AFB2-8A6C54409D8F}" type="presOf" srcId="{3EBB7932-D966-E44B-8DD3-CDA72EBA940F}" destId="{096CEB5B-909C-D345-B14A-9174F0136220}" srcOrd="0" destOrd="0" presId="urn:microsoft.com/office/officeart/2008/layout/HorizontalMultiLevelHierarchy"/>
    <dgm:cxn modelId="{A35C2044-2EE9-954A-AECE-4B91ECB7BC0F}" srcId="{619C8259-C6FA-F54E-892A-153D8A37B8BB}" destId="{1C5FEC4D-E0A4-D94A-9546-B5E6DFE8CE17}" srcOrd="0" destOrd="0" parTransId="{564D113E-D09E-9046-82AC-A0531ACFB21B}" sibTransId="{DFAD8E69-3E98-534A-A862-DD4E62BC2368}"/>
    <dgm:cxn modelId="{7A9B684C-D475-FC4D-A975-9387DDC0EE39}" type="presOf" srcId="{4CBD7E23-26AA-F242-AA85-E211C4032DA2}" destId="{9580B365-BEAF-E344-BCFB-AC2E9B3025CE}" srcOrd="1" destOrd="0" presId="urn:microsoft.com/office/officeart/2008/layout/HorizontalMultiLevelHierarchy"/>
    <dgm:cxn modelId="{4BCFAD6C-4193-FA45-91A9-35A88C02DE86}" type="presOf" srcId="{26A88FBF-1D1E-484A-8FFA-358A8432898B}" destId="{D5AFF187-56F9-AB47-B71E-35455DCE0EBB}" srcOrd="0" destOrd="0" presId="urn:microsoft.com/office/officeart/2008/layout/HorizontalMultiLevelHierarchy"/>
    <dgm:cxn modelId="{3A27387D-E0E2-0048-B5FF-8898D033E65E}" srcId="{619C8259-C6FA-F54E-892A-153D8A37B8BB}" destId="{3EBB7932-D966-E44B-8DD3-CDA72EBA940F}" srcOrd="2" destOrd="0" parTransId="{4CBD7E23-26AA-F242-AA85-E211C4032DA2}" sibTransId="{A7C01B16-1D36-7143-AEDD-222902B38929}"/>
    <dgm:cxn modelId="{15706F8E-EA1F-8E4B-931E-44983421EB25}" srcId="{619C8259-C6FA-F54E-892A-153D8A37B8BB}" destId="{63CA1BE3-63B6-4945-8FA2-3C24B1C1D983}" srcOrd="1" destOrd="0" parTransId="{EE7C24D9-5144-5D46-8E40-FFCBD0D832EF}" sibTransId="{47FDA632-2735-D440-A961-A73E7591657C}"/>
    <dgm:cxn modelId="{69736EB8-558F-A643-A0DD-067CBCCDD600}" type="presOf" srcId="{564D113E-D09E-9046-82AC-A0531ACFB21B}" destId="{BD8185A4-6509-B04D-AE3B-6528B0B349C8}" srcOrd="1" destOrd="0" presId="urn:microsoft.com/office/officeart/2008/layout/HorizontalMultiLevelHierarchy"/>
    <dgm:cxn modelId="{29B0EBB9-BEFE-944C-8C54-FE725C20043B}" type="presOf" srcId="{619C8259-C6FA-F54E-892A-153D8A37B8BB}" destId="{77CAAA2B-8382-4240-B948-E781BAA23281}" srcOrd="0" destOrd="0" presId="urn:microsoft.com/office/officeart/2008/layout/HorizontalMultiLevelHierarchy"/>
    <dgm:cxn modelId="{819D38EC-089C-6A4E-929C-94CEC4A87839}" type="presOf" srcId="{EE7C24D9-5144-5D46-8E40-FFCBD0D832EF}" destId="{F4EF1BEA-8FA0-6849-9123-3DF4FF5772F3}" srcOrd="1" destOrd="0" presId="urn:microsoft.com/office/officeart/2008/layout/HorizontalMultiLevelHierarchy"/>
    <dgm:cxn modelId="{E24684EC-480B-D64E-AB82-8901179A2783}" type="presOf" srcId="{63CA1BE3-63B6-4945-8FA2-3C24B1C1D983}" destId="{AA89331A-EDEC-8C45-9510-1A528EDE95D1}" srcOrd="0" destOrd="0" presId="urn:microsoft.com/office/officeart/2008/layout/HorizontalMultiLevelHierarchy"/>
    <dgm:cxn modelId="{C8696E2F-E5E4-114C-AF76-4D432B469CA3}" type="presParOf" srcId="{D5AFF187-56F9-AB47-B71E-35455DCE0EBB}" destId="{B2DA18A3-9CB8-BF42-AB27-6D11F87BACE5}" srcOrd="0" destOrd="0" presId="urn:microsoft.com/office/officeart/2008/layout/HorizontalMultiLevelHierarchy"/>
    <dgm:cxn modelId="{F61D6760-B791-304B-8E55-E2525EDACEE4}" type="presParOf" srcId="{B2DA18A3-9CB8-BF42-AB27-6D11F87BACE5}" destId="{77CAAA2B-8382-4240-B948-E781BAA23281}" srcOrd="0" destOrd="0" presId="urn:microsoft.com/office/officeart/2008/layout/HorizontalMultiLevelHierarchy"/>
    <dgm:cxn modelId="{9C388789-9BBA-0C45-97D1-FB4BBF38E523}" type="presParOf" srcId="{B2DA18A3-9CB8-BF42-AB27-6D11F87BACE5}" destId="{00703531-A1FF-EB4E-9C4C-3DFF5EFB7387}" srcOrd="1" destOrd="0" presId="urn:microsoft.com/office/officeart/2008/layout/HorizontalMultiLevelHierarchy"/>
    <dgm:cxn modelId="{18BF919D-2E3C-CC44-9526-00AF53973899}" type="presParOf" srcId="{00703531-A1FF-EB4E-9C4C-3DFF5EFB7387}" destId="{69195568-90C2-3648-9AB1-2119B4EA303F}" srcOrd="0" destOrd="0" presId="urn:microsoft.com/office/officeart/2008/layout/HorizontalMultiLevelHierarchy"/>
    <dgm:cxn modelId="{DE649067-9C40-F446-9EE6-DE1DCC8C01A5}" type="presParOf" srcId="{69195568-90C2-3648-9AB1-2119B4EA303F}" destId="{BD8185A4-6509-B04D-AE3B-6528B0B349C8}" srcOrd="0" destOrd="0" presId="urn:microsoft.com/office/officeart/2008/layout/HorizontalMultiLevelHierarchy"/>
    <dgm:cxn modelId="{4904A250-583A-564A-BE26-D5AFB89943BF}" type="presParOf" srcId="{00703531-A1FF-EB4E-9C4C-3DFF5EFB7387}" destId="{2EC2EE26-46FF-B74A-B135-EDF6BD2B98A6}" srcOrd="1" destOrd="0" presId="urn:microsoft.com/office/officeart/2008/layout/HorizontalMultiLevelHierarchy"/>
    <dgm:cxn modelId="{1021911B-AA04-F14E-84AA-FAF7E2E4681D}" type="presParOf" srcId="{2EC2EE26-46FF-B74A-B135-EDF6BD2B98A6}" destId="{9BBB3E04-19A8-FD4D-AD35-A130BE786B0B}" srcOrd="0" destOrd="0" presId="urn:microsoft.com/office/officeart/2008/layout/HorizontalMultiLevelHierarchy"/>
    <dgm:cxn modelId="{9A70BF29-6D69-7349-BBD8-A38483953612}" type="presParOf" srcId="{2EC2EE26-46FF-B74A-B135-EDF6BD2B98A6}" destId="{33338D33-A678-3E45-8597-BC52CC75D4AA}" srcOrd="1" destOrd="0" presId="urn:microsoft.com/office/officeart/2008/layout/HorizontalMultiLevelHierarchy"/>
    <dgm:cxn modelId="{BE7F1587-68EE-C247-ACF2-8FA475B831B6}" type="presParOf" srcId="{00703531-A1FF-EB4E-9C4C-3DFF5EFB7387}" destId="{A9F2E88F-92B7-1340-A3DD-98A4A2257FA2}" srcOrd="2" destOrd="0" presId="urn:microsoft.com/office/officeart/2008/layout/HorizontalMultiLevelHierarchy"/>
    <dgm:cxn modelId="{7A27BEC5-04C0-9C49-9990-041E698C6BF7}" type="presParOf" srcId="{A9F2E88F-92B7-1340-A3DD-98A4A2257FA2}" destId="{F4EF1BEA-8FA0-6849-9123-3DF4FF5772F3}" srcOrd="0" destOrd="0" presId="urn:microsoft.com/office/officeart/2008/layout/HorizontalMultiLevelHierarchy"/>
    <dgm:cxn modelId="{7C505821-08EC-7141-989C-8227798158CD}" type="presParOf" srcId="{00703531-A1FF-EB4E-9C4C-3DFF5EFB7387}" destId="{EA413412-CBCE-3746-ACF3-BA98E158C7FC}" srcOrd="3" destOrd="0" presId="urn:microsoft.com/office/officeart/2008/layout/HorizontalMultiLevelHierarchy"/>
    <dgm:cxn modelId="{8C280EE0-47A0-C449-A83C-DD89BE77E53D}" type="presParOf" srcId="{EA413412-CBCE-3746-ACF3-BA98E158C7FC}" destId="{AA89331A-EDEC-8C45-9510-1A528EDE95D1}" srcOrd="0" destOrd="0" presId="urn:microsoft.com/office/officeart/2008/layout/HorizontalMultiLevelHierarchy"/>
    <dgm:cxn modelId="{B13327A3-EA32-C049-9125-0B872C00EE83}" type="presParOf" srcId="{EA413412-CBCE-3746-ACF3-BA98E158C7FC}" destId="{D14CB557-A823-1C46-874B-78BAC6A0CA55}" srcOrd="1" destOrd="0" presId="urn:microsoft.com/office/officeart/2008/layout/HorizontalMultiLevelHierarchy"/>
    <dgm:cxn modelId="{3D66A85E-1A34-C248-9F70-2DBAA5D2E110}" type="presParOf" srcId="{00703531-A1FF-EB4E-9C4C-3DFF5EFB7387}" destId="{3D04A991-C0A3-9B48-9C77-4B8A1439CFAB}" srcOrd="4" destOrd="0" presId="urn:microsoft.com/office/officeart/2008/layout/HorizontalMultiLevelHierarchy"/>
    <dgm:cxn modelId="{A163817A-5A33-FC4C-AEE8-3432CD808DC5}" type="presParOf" srcId="{3D04A991-C0A3-9B48-9C77-4B8A1439CFAB}" destId="{9580B365-BEAF-E344-BCFB-AC2E9B3025CE}" srcOrd="0" destOrd="0" presId="urn:microsoft.com/office/officeart/2008/layout/HorizontalMultiLevelHierarchy"/>
    <dgm:cxn modelId="{4B8FF4E5-54FC-B347-A0C5-9999711DF0E1}" type="presParOf" srcId="{00703531-A1FF-EB4E-9C4C-3DFF5EFB7387}" destId="{5E9C4BBF-9DDC-E949-9A6C-DB1BD249ABEF}" srcOrd="5" destOrd="0" presId="urn:microsoft.com/office/officeart/2008/layout/HorizontalMultiLevelHierarchy"/>
    <dgm:cxn modelId="{181FD845-F1F7-D046-9B06-F1E115ED7D3F}" type="presParOf" srcId="{5E9C4BBF-9DDC-E949-9A6C-DB1BD249ABEF}" destId="{096CEB5B-909C-D345-B14A-9174F0136220}" srcOrd="0" destOrd="0" presId="urn:microsoft.com/office/officeart/2008/layout/HorizontalMultiLevelHierarchy"/>
    <dgm:cxn modelId="{FA219AE3-8796-4E41-9D47-CF41B78E48FA}" type="presParOf" srcId="{5E9C4BBF-9DDC-E949-9A6C-DB1BD249ABEF}" destId="{1E6E5ED6-822E-404D-9316-AAEEFB9E5173}"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C472017-34F0-4E07-BF26-B40199067D6A}" type="doc">
      <dgm:prSet loTypeId="urn:microsoft.com/office/officeart/2005/8/layout/arrow2" loCatId="process" qsTypeId="urn:microsoft.com/office/officeart/2005/8/quickstyle/simple1" qsCatId="simple" csTypeId="urn:microsoft.com/office/officeart/2005/8/colors/accent1_2" csCatId="accent1" phldr="1"/>
      <dgm:spPr/>
      <dgm:t>
        <a:bodyPr/>
        <a:lstStyle/>
        <a:p>
          <a:endParaRPr lang="en-GB"/>
        </a:p>
      </dgm:t>
    </dgm:pt>
    <dgm:pt modelId="{80A8C4D4-F311-485B-B6FD-19FA4A9EDE56}">
      <dgm:prSet custT="1"/>
      <dgm:spPr/>
      <dgm:t>
        <a:bodyPr/>
        <a:lstStyle/>
        <a:p>
          <a:r>
            <a:rPr lang="en-GB" sz="1600" b="0" dirty="0">
              <a:latin typeface="+mn-lt"/>
              <a:cs typeface="Arial" panose="020B0604020202020204" pitchFamily="34" charset="0"/>
            </a:rPr>
            <a:t>13</a:t>
          </a:r>
          <a:r>
            <a:rPr lang="en-GB" sz="1600" b="0" baseline="30000" dirty="0">
              <a:latin typeface="+mn-lt"/>
              <a:cs typeface="Arial" panose="020B0604020202020204" pitchFamily="34" charset="0"/>
            </a:rPr>
            <a:t>th</a:t>
          </a:r>
          <a:r>
            <a:rPr lang="en-GB" sz="1600" b="0" dirty="0">
              <a:latin typeface="+mn-lt"/>
              <a:cs typeface="Arial" panose="020B0604020202020204" pitchFamily="34" charset="0"/>
            </a:rPr>
            <a:t> March 2020 </a:t>
          </a:r>
        </a:p>
        <a:p>
          <a:r>
            <a:rPr lang="en-GB" sz="2200" b="1" dirty="0">
              <a:solidFill>
                <a:srgbClr val="C00000"/>
              </a:solidFill>
              <a:latin typeface="+mn-lt"/>
              <a:cs typeface="Arial" panose="020B0604020202020204" pitchFamily="34" charset="0"/>
            </a:rPr>
            <a:t>WHO Level 4 </a:t>
          </a:r>
        </a:p>
        <a:p>
          <a:r>
            <a:rPr lang="en-GB" sz="2200" b="1" dirty="0">
              <a:solidFill>
                <a:srgbClr val="C00000"/>
              </a:solidFill>
              <a:latin typeface="+mn-lt"/>
              <a:cs typeface="Arial" panose="020B0604020202020204" pitchFamily="34" charset="0"/>
            </a:rPr>
            <a:t>Pandemic </a:t>
          </a:r>
          <a:br>
            <a:rPr lang="en-GB" sz="2200" b="1" dirty="0">
              <a:solidFill>
                <a:srgbClr val="C00000"/>
              </a:solidFill>
              <a:latin typeface="+mn-lt"/>
              <a:cs typeface="Arial" panose="020B0604020202020204" pitchFamily="34" charset="0"/>
            </a:rPr>
          </a:br>
          <a:r>
            <a:rPr lang="en-GB" sz="2200" b="1" dirty="0">
              <a:solidFill>
                <a:srgbClr val="C00000"/>
              </a:solidFill>
              <a:latin typeface="+mn-lt"/>
              <a:cs typeface="Arial" panose="020B0604020202020204" pitchFamily="34" charset="0"/>
            </a:rPr>
            <a:t>announced</a:t>
          </a:r>
        </a:p>
      </dgm:t>
    </dgm:pt>
    <dgm:pt modelId="{0F864C44-5150-47A2-9A57-B519AB9CA260}" type="parTrans" cxnId="{086ECA30-156E-42E6-BDFA-C959E85C975F}">
      <dgm:prSet/>
      <dgm:spPr/>
      <dgm:t>
        <a:bodyPr/>
        <a:lstStyle/>
        <a:p>
          <a:endParaRPr lang="en-GB"/>
        </a:p>
      </dgm:t>
    </dgm:pt>
    <dgm:pt modelId="{B19252B4-1DB5-40CC-B868-07ED4ED1CD7E}" type="sibTrans" cxnId="{086ECA30-156E-42E6-BDFA-C959E85C975F}">
      <dgm:prSet/>
      <dgm:spPr/>
      <dgm:t>
        <a:bodyPr/>
        <a:lstStyle/>
        <a:p>
          <a:endParaRPr lang="en-GB"/>
        </a:p>
      </dgm:t>
    </dgm:pt>
    <dgm:pt modelId="{25D50018-9723-4940-AAC4-C15256882AF7}">
      <dgm:prSet phldrT="[Text]" custT="1"/>
      <dgm:spPr/>
      <dgm:t>
        <a:bodyPr/>
        <a:lstStyle/>
        <a:p>
          <a:r>
            <a:rPr lang="en-GB" sz="1600" dirty="0">
              <a:latin typeface="+mn-lt"/>
              <a:cs typeface="Arial" panose="020B0604020202020204" pitchFamily="34" charset="0"/>
            </a:rPr>
            <a:t>19</a:t>
          </a:r>
          <a:r>
            <a:rPr lang="en-GB" sz="1600" baseline="30000" dirty="0">
              <a:latin typeface="+mn-lt"/>
              <a:cs typeface="Arial" panose="020B0604020202020204" pitchFamily="34" charset="0"/>
            </a:rPr>
            <a:t>th</a:t>
          </a:r>
          <a:r>
            <a:rPr lang="en-GB" sz="1600" dirty="0">
              <a:latin typeface="+mn-lt"/>
              <a:cs typeface="Arial" panose="020B0604020202020204" pitchFamily="34" charset="0"/>
            </a:rPr>
            <a:t> March 2020 </a:t>
          </a:r>
        </a:p>
        <a:p>
          <a:r>
            <a:rPr lang="en-GB" sz="2000" b="1" dirty="0">
              <a:latin typeface="+mn-lt"/>
              <a:cs typeface="Arial" panose="020B0604020202020204" pitchFamily="34" charset="0"/>
            </a:rPr>
            <a:t>Retired GPs allowed to re-register Coronavirus Act</a:t>
          </a:r>
        </a:p>
      </dgm:t>
    </dgm:pt>
    <dgm:pt modelId="{D656E5B8-EB76-4551-A4B0-3CA5A145C053}" type="parTrans" cxnId="{D91120F4-7F59-4107-8679-0763BFF291C2}">
      <dgm:prSet/>
      <dgm:spPr/>
      <dgm:t>
        <a:bodyPr/>
        <a:lstStyle/>
        <a:p>
          <a:endParaRPr lang="en-GB"/>
        </a:p>
      </dgm:t>
    </dgm:pt>
    <dgm:pt modelId="{C41B2E70-F526-49FB-979C-AAA0BA341001}" type="sibTrans" cxnId="{D91120F4-7F59-4107-8679-0763BFF291C2}">
      <dgm:prSet/>
      <dgm:spPr/>
      <dgm:t>
        <a:bodyPr/>
        <a:lstStyle/>
        <a:p>
          <a:endParaRPr lang="en-GB"/>
        </a:p>
      </dgm:t>
    </dgm:pt>
    <dgm:pt modelId="{DE68FD76-38A7-4F98-92D3-161FB647C973}">
      <dgm:prSet phldrT="[Text]" custT="1"/>
      <dgm:spPr/>
      <dgm:t>
        <a:bodyPr/>
        <a:lstStyle/>
        <a:p>
          <a:endParaRPr lang="en-GB" sz="2000" b="1" dirty="0">
            <a:latin typeface="Arial" panose="020B0604020202020204" pitchFamily="34" charset="0"/>
            <a:cs typeface="Arial" panose="020B0604020202020204" pitchFamily="34" charset="0"/>
          </a:endParaRPr>
        </a:p>
      </dgm:t>
    </dgm:pt>
    <dgm:pt modelId="{5567483E-50B2-41A4-884D-9FCBCA40D9D7}" type="parTrans" cxnId="{B20D17C7-106A-479B-98D9-05C9FE9A22BC}">
      <dgm:prSet/>
      <dgm:spPr/>
      <dgm:t>
        <a:bodyPr/>
        <a:lstStyle/>
        <a:p>
          <a:endParaRPr lang="en-GB"/>
        </a:p>
      </dgm:t>
    </dgm:pt>
    <dgm:pt modelId="{5632B800-B282-4AC2-928D-84AD1443C909}" type="sibTrans" cxnId="{B20D17C7-106A-479B-98D9-05C9FE9A22BC}">
      <dgm:prSet/>
      <dgm:spPr/>
      <dgm:t>
        <a:bodyPr/>
        <a:lstStyle/>
        <a:p>
          <a:endParaRPr lang="en-GB"/>
        </a:p>
      </dgm:t>
    </dgm:pt>
    <dgm:pt modelId="{E34E68C3-5E18-461F-8E6B-9E6960D005D0}">
      <dgm:prSet custT="1"/>
      <dgm:spPr/>
      <dgm:t>
        <a:bodyPr/>
        <a:lstStyle/>
        <a:p>
          <a:r>
            <a:rPr lang="en-GB" sz="1600" dirty="0">
              <a:latin typeface="+mn-lt"/>
              <a:cs typeface="Arial" panose="020B0604020202020204" pitchFamily="34" charset="0"/>
            </a:rPr>
            <a:t>26</a:t>
          </a:r>
          <a:r>
            <a:rPr lang="en-GB" sz="1600" baseline="30000" dirty="0">
              <a:latin typeface="+mn-lt"/>
              <a:cs typeface="Arial" panose="020B0604020202020204" pitchFamily="34" charset="0"/>
            </a:rPr>
            <a:t>th</a:t>
          </a:r>
          <a:r>
            <a:rPr lang="en-GB" sz="1600" dirty="0">
              <a:latin typeface="+mn-lt"/>
              <a:cs typeface="Arial" panose="020B0604020202020204" pitchFamily="34" charset="0"/>
            </a:rPr>
            <a:t> March 2020</a:t>
          </a:r>
          <a:endParaRPr lang="en-GB" sz="2000" dirty="0">
            <a:latin typeface="+mn-lt"/>
            <a:cs typeface="Arial" panose="020B0604020202020204" pitchFamily="34" charset="0"/>
          </a:endParaRPr>
        </a:p>
        <a:p>
          <a:r>
            <a:rPr lang="en-GB" sz="2000" b="1" dirty="0">
              <a:latin typeface="+mn-lt"/>
              <a:cs typeface="Arial" panose="020B0604020202020204" pitchFamily="34" charset="0"/>
            </a:rPr>
            <a:t>First GP application received</a:t>
          </a:r>
        </a:p>
      </dgm:t>
    </dgm:pt>
    <dgm:pt modelId="{74A74A59-5BDA-4174-91A5-1294FE738A2B}" type="parTrans" cxnId="{65FC7300-789A-4783-B155-B1B706DD6A1E}">
      <dgm:prSet/>
      <dgm:spPr/>
      <dgm:t>
        <a:bodyPr/>
        <a:lstStyle/>
        <a:p>
          <a:endParaRPr lang="en-GB"/>
        </a:p>
      </dgm:t>
    </dgm:pt>
    <dgm:pt modelId="{4F6E13B0-6E14-47E3-B8FD-8CC2CD39D74F}" type="sibTrans" cxnId="{65FC7300-789A-4783-B155-B1B706DD6A1E}">
      <dgm:prSet/>
      <dgm:spPr/>
      <dgm:t>
        <a:bodyPr/>
        <a:lstStyle/>
        <a:p>
          <a:endParaRPr lang="en-GB"/>
        </a:p>
      </dgm:t>
    </dgm:pt>
    <dgm:pt modelId="{6575F061-899A-4B9E-82C6-702B3509FBE8}">
      <dgm:prSet custT="1"/>
      <dgm:spPr/>
      <dgm:t>
        <a:bodyPr/>
        <a:lstStyle/>
        <a:p>
          <a:endParaRPr lang="en-GB"/>
        </a:p>
      </dgm:t>
    </dgm:pt>
    <dgm:pt modelId="{4457BF17-3914-41DE-851E-9A3D66C3FC51}" type="parTrans" cxnId="{32A44351-3C98-4CE5-9FD8-F82F32A9F6BF}">
      <dgm:prSet/>
      <dgm:spPr/>
      <dgm:t>
        <a:bodyPr/>
        <a:lstStyle/>
        <a:p>
          <a:endParaRPr lang="en-GB"/>
        </a:p>
      </dgm:t>
    </dgm:pt>
    <dgm:pt modelId="{76D37584-B16D-4F20-A969-31F8EDCBCA13}" type="sibTrans" cxnId="{32A44351-3C98-4CE5-9FD8-F82F32A9F6BF}">
      <dgm:prSet/>
      <dgm:spPr/>
      <dgm:t>
        <a:bodyPr/>
        <a:lstStyle/>
        <a:p>
          <a:endParaRPr lang="en-GB"/>
        </a:p>
      </dgm:t>
    </dgm:pt>
    <dgm:pt modelId="{D1B3E23B-9DE0-4164-BECE-BC8560D50614}">
      <dgm:prSet phldrT="[Text]" custT="1"/>
      <dgm:spPr/>
      <dgm:t>
        <a:bodyPr/>
        <a:lstStyle/>
        <a:p>
          <a:r>
            <a:rPr lang="en-GB" sz="1600" b="0" dirty="0">
              <a:latin typeface="+mn-lt"/>
              <a:cs typeface="Arial" panose="020B0604020202020204" pitchFamily="34" charset="0"/>
            </a:rPr>
            <a:t>23rd March 2020</a:t>
          </a:r>
        </a:p>
        <a:p>
          <a:r>
            <a:rPr lang="en-GB" sz="2000" b="1" dirty="0">
              <a:solidFill>
                <a:srgbClr val="C00000"/>
              </a:solidFill>
              <a:latin typeface="+mn-lt"/>
              <a:cs typeface="Arial" panose="020B0604020202020204" pitchFamily="34" charset="0"/>
            </a:rPr>
            <a:t>First Lockdown  announced</a:t>
          </a:r>
        </a:p>
      </dgm:t>
    </dgm:pt>
    <dgm:pt modelId="{FE063ABF-53B4-42B4-BD2B-E923FEABB54F}" type="parTrans" cxnId="{65D59563-D3BB-4B08-81E6-765DF577E8F7}">
      <dgm:prSet/>
      <dgm:spPr/>
      <dgm:t>
        <a:bodyPr/>
        <a:lstStyle/>
        <a:p>
          <a:endParaRPr lang="en-GB"/>
        </a:p>
      </dgm:t>
    </dgm:pt>
    <dgm:pt modelId="{D0BED59D-511D-43F8-A61B-35A282E1B4D1}" type="sibTrans" cxnId="{65D59563-D3BB-4B08-81E6-765DF577E8F7}">
      <dgm:prSet/>
      <dgm:spPr/>
      <dgm:t>
        <a:bodyPr/>
        <a:lstStyle/>
        <a:p>
          <a:endParaRPr lang="en-GB"/>
        </a:p>
      </dgm:t>
    </dgm:pt>
    <dgm:pt modelId="{3A583FF9-EE1A-4C24-8DF4-223309F6D2EC}">
      <dgm:prSet custScaleX="129639" custScaleY="51565" custLinFactNeighborX="-80430" custLinFactNeighborY="-4495"/>
      <dgm:spPr/>
      <dgm:t>
        <a:bodyPr/>
        <a:lstStyle/>
        <a:p>
          <a:endParaRPr lang="en-US"/>
        </a:p>
      </dgm:t>
    </dgm:pt>
    <dgm:pt modelId="{E6001982-7F1A-4DC3-A44F-D1C31ABCA73B}" type="parTrans" cxnId="{3AB346BD-7321-4728-AEEE-450EB6FB9843}">
      <dgm:prSet/>
      <dgm:spPr/>
      <dgm:t>
        <a:bodyPr/>
        <a:lstStyle/>
        <a:p>
          <a:endParaRPr lang="en-GB"/>
        </a:p>
      </dgm:t>
    </dgm:pt>
    <dgm:pt modelId="{8C4041D5-E7A2-4F80-84F1-B8AFAB77E47E}" type="sibTrans" cxnId="{3AB346BD-7321-4728-AEEE-450EB6FB9843}">
      <dgm:prSet/>
      <dgm:spPr/>
      <dgm:t>
        <a:bodyPr/>
        <a:lstStyle/>
        <a:p>
          <a:endParaRPr lang="en-GB"/>
        </a:p>
      </dgm:t>
    </dgm:pt>
    <dgm:pt modelId="{18A39B02-9622-48CB-8665-7B29C293B5DF}" type="pres">
      <dgm:prSet presAssocID="{8C472017-34F0-4E07-BF26-B40199067D6A}" presName="arrowDiagram" presStyleCnt="0">
        <dgm:presLayoutVars>
          <dgm:chMax val="5"/>
          <dgm:dir/>
          <dgm:resizeHandles val="exact"/>
        </dgm:presLayoutVars>
      </dgm:prSet>
      <dgm:spPr/>
    </dgm:pt>
    <dgm:pt modelId="{9745CCAB-8B99-4D47-81F9-F2D08A60F86B}" type="pres">
      <dgm:prSet presAssocID="{8C472017-34F0-4E07-BF26-B40199067D6A}" presName="arrow" presStyleLbl="bgShp" presStyleIdx="0" presStyleCnt="1" custScaleX="104100" custLinFactNeighborX="7934" custLinFactNeighborY="-9837"/>
      <dgm:spPr>
        <a:xfrm>
          <a:off x="1728314" y="0"/>
          <a:ext cx="10543772" cy="6330315"/>
        </a:xfrm>
        <a:prstGeom prst="swooshArrow">
          <a:avLst>
            <a:gd name="adj1" fmla="val 25000"/>
            <a:gd name="adj2" fmla="val 25000"/>
          </a:avLst>
        </a:prstGeom>
        <a:blipFill rotWithShape="0">
          <a:blip xmlns:r="http://schemas.openxmlformats.org/officeDocument/2006/relationships" r:embed="rId1"/>
          <a:tile tx="0" ty="0" sx="100000" sy="100000" flip="none" algn="tl"/>
        </a:blipFill>
        <a:ln>
          <a:noFill/>
        </a:ln>
        <a:effectLst/>
      </dgm:spPr>
    </dgm:pt>
    <dgm:pt modelId="{702E88D7-4AE2-4469-9991-613378D85CF0}" type="pres">
      <dgm:prSet presAssocID="{8C472017-34F0-4E07-BF26-B40199067D6A}" presName="arrowDiagram5" presStyleCnt="0"/>
      <dgm:spPr/>
    </dgm:pt>
    <dgm:pt modelId="{0DD3A72F-04DC-4458-8D5E-2DA864355F7C}" type="pres">
      <dgm:prSet presAssocID="{80A8C4D4-F311-485B-B6FD-19FA4A9EDE56}" presName="bullet5a" presStyleLbl="node1" presStyleIdx="0" presStyleCnt="5" custLinFactX="171035" custLinFactNeighborX="200000" custLinFactNeighborY="-96764"/>
      <dgm:spPr/>
    </dgm:pt>
    <dgm:pt modelId="{3D07BF6A-06D7-4204-8126-81B5AF3CA259}" type="pres">
      <dgm:prSet presAssocID="{80A8C4D4-F311-485B-B6FD-19FA4A9EDE56}" presName="textBox5a" presStyleLbl="revTx" presStyleIdx="0" presStyleCnt="5" custScaleX="156960" custScaleY="91371" custLinFactNeighborX="42809" custLinFactNeighborY="1617">
        <dgm:presLayoutVars>
          <dgm:bulletEnabled val="1"/>
        </dgm:presLayoutVars>
      </dgm:prSet>
      <dgm:spPr/>
    </dgm:pt>
    <dgm:pt modelId="{2D18DC0A-9D14-4C3F-A5D9-8D3A17990610}" type="pres">
      <dgm:prSet presAssocID="{25D50018-9723-4940-AAC4-C15256882AF7}" presName="bullet5b" presStyleLbl="node1" presStyleIdx="1" presStyleCnt="5" custLinFactX="171188" custLinFactNeighborX="200000" custLinFactNeighborY="-90625"/>
      <dgm:spPr/>
    </dgm:pt>
    <dgm:pt modelId="{733F233B-D482-470E-8D19-A3D845C1AC05}" type="pres">
      <dgm:prSet presAssocID="{25D50018-9723-4940-AAC4-C15256882AF7}" presName="textBox5b" presStyleLbl="revTx" presStyleIdx="1" presStyleCnt="5" custScaleX="146436" custScaleY="87880" custLinFactNeighborX="48308" custLinFactNeighborY="-7644">
        <dgm:presLayoutVars>
          <dgm:bulletEnabled val="1"/>
        </dgm:presLayoutVars>
      </dgm:prSet>
      <dgm:spPr/>
    </dgm:pt>
    <dgm:pt modelId="{9649E678-1FB2-42B3-91AD-633EF6521F96}" type="pres">
      <dgm:prSet presAssocID="{D1B3E23B-9DE0-4164-BECE-BC8560D50614}" presName="bullet5c" presStyleLbl="node1" presStyleIdx="2" presStyleCnt="5" custLinFactX="146927" custLinFactNeighborX="200000" custLinFactNeighborY="-79874"/>
      <dgm:spPr/>
    </dgm:pt>
    <dgm:pt modelId="{62CD4FC3-015E-4E09-BA6F-66EB979753DE}" type="pres">
      <dgm:prSet presAssocID="{D1B3E23B-9DE0-4164-BECE-BC8560D50614}" presName="textBox5c" presStyleLbl="revTx" presStyleIdx="2" presStyleCnt="5" custScaleX="113356" custScaleY="66975" custLinFactNeighborX="55438" custLinFactNeighborY="-15805">
        <dgm:presLayoutVars>
          <dgm:bulletEnabled val="1"/>
        </dgm:presLayoutVars>
      </dgm:prSet>
      <dgm:spPr/>
    </dgm:pt>
    <dgm:pt modelId="{5477CE2D-0C06-4775-9F3A-33470E90E9A7}" type="pres">
      <dgm:prSet presAssocID="{DE68FD76-38A7-4F98-92D3-161FB647C973}" presName="bullet5d" presStyleLbl="node1" presStyleIdx="3" presStyleCnt="5" custLinFactX="114402" custLinFactNeighborX="200000" custLinFactNeighborY="-35890"/>
      <dgm:spPr/>
    </dgm:pt>
    <dgm:pt modelId="{C004835E-C570-4B45-9FD1-0B21042C1969}" type="pres">
      <dgm:prSet presAssocID="{DE68FD76-38A7-4F98-92D3-161FB647C973}" presName="textBox5d" presStyleLbl="revTx" presStyleIdx="3" presStyleCnt="5" custScaleX="131395" custScaleY="85695" custLinFactNeighborX="20448" custLinFactNeighborY="-959">
        <dgm:presLayoutVars>
          <dgm:bulletEnabled val="1"/>
        </dgm:presLayoutVars>
      </dgm:prSet>
      <dgm:spPr/>
    </dgm:pt>
    <dgm:pt modelId="{6E24AA95-BED4-4927-86DF-831E49C30CED}" type="pres">
      <dgm:prSet presAssocID="{E34E68C3-5E18-461F-8E6B-9E6960D005D0}" presName="bullet5e" presStyleLbl="node1" presStyleIdx="4" presStyleCnt="5" custLinFactX="100000" custLinFactNeighborX="131032" custLinFactNeighborY="-18950"/>
      <dgm:spPr/>
    </dgm:pt>
    <dgm:pt modelId="{CD845C79-E24A-4FC6-8679-D7452570099E}" type="pres">
      <dgm:prSet presAssocID="{E34E68C3-5E18-461F-8E6B-9E6960D005D0}" presName="textBox5e" presStyleLbl="revTx" presStyleIdx="4" presStyleCnt="5" custScaleX="110701" custScaleY="37705" custLinFactNeighborX="-37633" custLinFactNeighborY="-15713">
        <dgm:presLayoutVars>
          <dgm:bulletEnabled val="1"/>
        </dgm:presLayoutVars>
      </dgm:prSet>
      <dgm:spPr/>
    </dgm:pt>
  </dgm:ptLst>
  <dgm:cxnLst>
    <dgm:cxn modelId="{65FC7300-789A-4783-B155-B1B706DD6A1E}" srcId="{8C472017-34F0-4E07-BF26-B40199067D6A}" destId="{E34E68C3-5E18-461F-8E6B-9E6960D005D0}" srcOrd="4" destOrd="0" parTransId="{74A74A59-5BDA-4174-91A5-1294FE738A2B}" sibTransId="{4F6E13B0-6E14-47E3-B8FD-8CC2CD39D74F}"/>
    <dgm:cxn modelId="{086ECA30-156E-42E6-BDFA-C959E85C975F}" srcId="{8C472017-34F0-4E07-BF26-B40199067D6A}" destId="{80A8C4D4-F311-485B-B6FD-19FA4A9EDE56}" srcOrd="0" destOrd="0" parTransId="{0F864C44-5150-47A2-9A57-B519AB9CA260}" sibTransId="{B19252B4-1DB5-40CC-B868-07ED4ED1CD7E}"/>
    <dgm:cxn modelId="{04C19F35-3E40-4526-8E51-95A471AD9CD4}" type="presOf" srcId="{25D50018-9723-4940-AAC4-C15256882AF7}" destId="{733F233B-D482-470E-8D19-A3D845C1AC05}" srcOrd="0" destOrd="0" presId="urn:microsoft.com/office/officeart/2005/8/layout/arrow2"/>
    <dgm:cxn modelId="{2CB28037-0615-4DFC-839B-DA21C574CF0F}" type="presOf" srcId="{8C472017-34F0-4E07-BF26-B40199067D6A}" destId="{18A39B02-9622-48CB-8665-7B29C293B5DF}" srcOrd="0" destOrd="0" presId="urn:microsoft.com/office/officeart/2005/8/layout/arrow2"/>
    <dgm:cxn modelId="{F13DF43B-CDD2-4318-A68E-F7631272EBD0}" type="presOf" srcId="{D1B3E23B-9DE0-4164-BECE-BC8560D50614}" destId="{62CD4FC3-015E-4E09-BA6F-66EB979753DE}" srcOrd="0" destOrd="0" presId="urn:microsoft.com/office/officeart/2005/8/layout/arrow2"/>
    <dgm:cxn modelId="{65D59563-D3BB-4B08-81E6-765DF577E8F7}" srcId="{8C472017-34F0-4E07-BF26-B40199067D6A}" destId="{D1B3E23B-9DE0-4164-BECE-BC8560D50614}" srcOrd="2" destOrd="0" parTransId="{FE063ABF-53B4-42B4-BD2B-E923FEABB54F}" sibTransId="{D0BED59D-511D-43F8-A61B-35A282E1B4D1}"/>
    <dgm:cxn modelId="{0301A66C-6B1C-48AB-A395-468A0CD76473}" type="presOf" srcId="{DE68FD76-38A7-4F98-92D3-161FB647C973}" destId="{C004835E-C570-4B45-9FD1-0B21042C1969}" srcOrd="0" destOrd="0" presId="urn:microsoft.com/office/officeart/2005/8/layout/arrow2"/>
    <dgm:cxn modelId="{32A44351-3C98-4CE5-9FD8-F82F32A9F6BF}" srcId="{8C472017-34F0-4E07-BF26-B40199067D6A}" destId="{6575F061-899A-4B9E-82C6-702B3509FBE8}" srcOrd="6" destOrd="0" parTransId="{4457BF17-3914-41DE-851E-9A3D66C3FC51}" sibTransId="{76D37584-B16D-4F20-A969-31F8EDCBCA13}"/>
    <dgm:cxn modelId="{A2627778-EF99-4638-8D6B-3C7CEDAAD8FE}" type="presOf" srcId="{E34E68C3-5E18-461F-8E6B-9E6960D005D0}" destId="{CD845C79-E24A-4FC6-8679-D7452570099E}" srcOrd="0" destOrd="0" presId="urn:microsoft.com/office/officeart/2005/8/layout/arrow2"/>
    <dgm:cxn modelId="{897785AF-27A1-4045-A6F7-15194E6F985D}" type="presOf" srcId="{80A8C4D4-F311-485B-B6FD-19FA4A9EDE56}" destId="{3D07BF6A-06D7-4204-8126-81B5AF3CA259}" srcOrd="0" destOrd="0" presId="urn:microsoft.com/office/officeart/2005/8/layout/arrow2"/>
    <dgm:cxn modelId="{3AB346BD-7321-4728-AEEE-450EB6FB9843}" srcId="{8C472017-34F0-4E07-BF26-B40199067D6A}" destId="{3A583FF9-EE1A-4C24-8DF4-223309F6D2EC}" srcOrd="5" destOrd="0" parTransId="{E6001982-7F1A-4DC3-A44F-D1C31ABCA73B}" sibTransId="{8C4041D5-E7A2-4F80-84F1-B8AFAB77E47E}"/>
    <dgm:cxn modelId="{B20D17C7-106A-479B-98D9-05C9FE9A22BC}" srcId="{8C472017-34F0-4E07-BF26-B40199067D6A}" destId="{DE68FD76-38A7-4F98-92D3-161FB647C973}" srcOrd="3" destOrd="0" parTransId="{5567483E-50B2-41A4-884D-9FCBCA40D9D7}" sibTransId="{5632B800-B282-4AC2-928D-84AD1443C909}"/>
    <dgm:cxn modelId="{D91120F4-7F59-4107-8679-0763BFF291C2}" srcId="{8C472017-34F0-4E07-BF26-B40199067D6A}" destId="{25D50018-9723-4940-AAC4-C15256882AF7}" srcOrd="1" destOrd="0" parTransId="{D656E5B8-EB76-4551-A4B0-3CA5A145C053}" sibTransId="{C41B2E70-F526-49FB-979C-AAA0BA341001}"/>
    <dgm:cxn modelId="{3F51DAE7-83E1-437F-9AD5-C3B0BC49A600}" type="presParOf" srcId="{18A39B02-9622-48CB-8665-7B29C293B5DF}" destId="{9745CCAB-8B99-4D47-81F9-F2D08A60F86B}" srcOrd="0" destOrd="0" presId="urn:microsoft.com/office/officeart/2005/8/layout/arrow2"/>
    <dgm:cxn modelId="{60A56671-7B7C-4B50-A57C-9D5AC6366A9F}" type="presParOf" srcId="{18A39B02-9622-48CB-8665-7B29C293B5DF}" destId="{702E88D7-4AE2-4469-9991-613378D85CF0}" srcOrd="1" destOrd="0" presId="urn:microsoft.com/office/officeart/2005/8/layout/arrow2"/>
    <dgm:cxn modelId="{75C1E297-0359-4F68-BE78-FABC21C81F4A}" type="presParOf" srcId="{702E88D7-4AE2-4469-9991-613378D85CF0}" destId="{0DD3A72F-04DC-4458-8D5E-2DA864355F7C}" srcOrd="0" destOrd="0" presId="urn:microsoft.com/office/officeart/2005/8/layout/arrow2"/>
    <dgm:cxn modelId="{7232B448-ED43-439E-93C8-48DE0DFBC8B4}" type="presParOf" srcId="{702E88D7-4AE2-4469-9991-613378D85CF0}" destId="{3D07BF6A-06D7-4204-8126-81B5AF3CA259}" srcOrd="1" destOrd="0" presId="urn:microsoft.com/office/officeart/2005/8/layout/arrow2"/>
    <dgm:cxn modelId="{9E1FEB00-D2B9-4AB8-B43B-042CD79C2421}" type="presParOf" srcId="{702E88D7-4AE2-4469-9991-613378D85CF0}" destId="{2D18DC0A-9D14-4C3F-A5D9-8D3A17990610}" srcOrd="2" destOrd="0" presId="urn:microsoft.com/office/officeart/2005/8/layout/arrow2"/>
    <dgm:cxn modelId="{C828E1F8-BA9E-4758-B3F9-2D3E31A3A12D}" type="presParOf" srcId="{702E88D7-4AE2-4469-9991-613378D85CF0}" destId="{733F233B-D482-470E-8D19-A3D845C1AC05}" srcOrd="3" destOrd="0" presId="urn:microsoft.com/office/officeart/2005/8/layout/arrow2"/>
    <dgm:cxn modelId="{FBD3E17A-E2EA-4932-AF06-A9AB3B0A758B}" type="presParOf" srcId="{702E88D7-4AE2-4469-9991-613378D85CF0}" destId="{9649E678-1FB2-42B3-91AD-633EF6521F96}" srcOrd="4" destOrd="0" presId="urn:microsoft.com/office/officeart/2005/8/layout/arrow2"/>
    <dgm:cxn modelId="{78486783-CCF6-4661-BE79-25CD01C6F0D1}" type="presParOf" srcId="{702E88D7-4AE2-4469-9991-613378D85CF0}" destId="{62CD4FC3-015E-4E09-BA6F-66EB979753DE}" srcOrd="5" destOrd="0" presId="urn:microsoft.com/office/officeart/2005/8/layout/arrow2"/>
    <dgm:cxn modelId="{F3DED017-4639-424B-9F19-964D7CF55788}" type="presParOf" srcId="{702E88D7-4AE2-4469-9991-613378D85CF0}" destId="{5477CE2D-0C06-4775-9F3A-33470E90E9A7}" srcOrd="6" destOrd="0" presId="urn:microsoft.com/office/officeart/2005/8/layout/arrow2"/>
    <dgm:cxn modelId="{477AFC29-345A-4E7F-8600-B9647C25A8AC}" type="presParOf" srcId="{702E88D7-4AE2-4469-9991-613378D85CF0}" destId="{C004835E-C570-4B45-9FD1-0B21042C1969}" srcOrd="7" destOrd="0" presId="urn:microsoft.com/office/officeart/2005/8/layout/arrow2"/>
    <dgm:cxn modelId="{17EE3772-6104-4841-9A70-06B1C592196E}" type="presParOf" srcId="{702E88D7-4AE2-4469-9991-613378D85CF0}" destId="{6E24AA95-BED4-4927-86DF-831E49C30CED}" srcOrd="8" destOrd="0" presId="urn:microsoft.com/office/officeart/2005/8/layout/arrow2"/>
    <dgm:cxn modelId="{2E502916-FCDA-48C3-90CE-921E02F700DA}" type="presParOf" srcId="{702E88D7-4AE2-4469-9991-613378D85CF0}" destId="{CD845C79-E24A-4FC6-8679-D7452570099E}" srcOrd="9"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26A88FBF-1D1E-484A-8FFA-358A8432898B}" type="doc">
      <dgm:prSet loTypeId="urn:microsoft.com/office/officeart/2008/layout/HorizontalMultiLevelHierarchy" loCatId="" qsTypeId="urn:microsoft.com/office/officeart/2005/8/quickstyle/simple1" qsCatId="simple" csTypeId="urn:microsoft.com/office/officeart/2005/8/colors/accent1_2" csCatId="accent1" phldr="1"/>
      <dgm:spPr/>
      <dgm:t>
        <a:bodyPr/>
        <a:lstStyle/>
        <a:p>
          <a:endParaRPr lang="en-GB"/>
        </a:p>
      </dgm:t>
    </dgm:pt>
    <dgm:pt modelId="{C57C7FF0-F02D-094B-A18F-5EA7CA0BA867}">
      <dgm:prSet phldrT="[Text]"/>
      <dgm:spPr/>
      <dgm:t>
        <a:bodyPr/>
        <a:lstStyle/>
        <a:p>
          <a:r>
            <a:rPr lang="en-GB" b="0" i="0" u="none" dirty="0"/>
            <a:t>Makes appropriate use of IT/Protocols/Algorithms</a:t>
          </a:r>
          <a:endParaRPr lang="en-GB" dirty="0"/>
        </a:p>
      </dgm:t>
    </dgm:pt>
    <dgm:pt modelId="{E444B1E2-4E94-9C49-B4D1-9100DF1A9786}" type="parTrans" cxnId="{98B44B01-9E32-AA41-A218-E6FD31582C9E}">
      <dgm:prSet/>
      <dgm:spPr/>
      <dgm:t>
        <a:bodyPr/>
        <a:lstStyle/>
        <a:p>
          <a:endParaRPr lang="en-GB"/>
        </a:p>
      </dgm:t>
    </dgm:pt>
    <dgm:pt modelId="{21096778-C95C-2846-86FE-131300DF81A1}" type="sibTrans" cxnId="{98B44B01-9E32-AA41-A218-E6FD31582C9E}">
      <dgm:prSet/>
      <dgm:spPr/>
      <dgm:t>
        <a:bodyPr/>
        <a:lstStyle/>
        <a:p>
          <a:endParaRPr lang="en-GB"/>
        </a:p>
      </dgm:t>
    </dgm:pt>
    <dgm:pt modelId="{C4E19A56-675A-4848-945E-82E041F0552F}">
      <dgm:prSet/>
      <dgm:spPr/>
      <dgm:t>
        <a:bodyPr/>
        <a:lstStyle/>
        <a:p>
          <a:r>
            <a:rPr lang="en-GB" b="0" i="0" u="none" dirty="0"/>
            <a:t>A. Adequate data recording</a:t>
          </a:r>
          <a:endParaRPr lang="en-GB" dirty="0"/>
        </a:p>
      </dgm:t>
    </dgm:pt>
    <dgm:pt modelId="{BF832068-2F08-1F4D-A6EA-B1E502487DB3}" type="parTrans" cxnId="{CFBB28CF-C051-7A4C-8097-D361F5850683}">
      <dgm:prSet/>
      <dgm:spPr/>
      <dgm:t>
        <a:bodyPr/>
        <a:lstStyle/>
        <a:p>
          <a:endParaRPr lang="en-GB"/>
        </a:p>
      </dgm:t>
    </dgm:pt>
    <dgm:pt modelId="{5C98F387-8E2A-2A4D-81EA-5A5B356243AB}" type="sibTrans" cxnId="{CFBB28CF-C051-7A4C-8097-D361F5850683}">
      <dgm:prSet/>
      <dgm:spPr/>
      <dgm:t>
        <a:bodyPr/>
        <a:lstStyle/>
        <a:p>
          <a:endParaRPr lang="en-GB"/>
        </a:p>
      </dgm:t>
    </dgm:pt>
    <dgm:pt modelId="{82AE603C-D479-9D47-9F18-058840803F93}">
      <dgm:prSet/>
      <dgm:spPr/>
      <dgm:t>
        <a:bodyPr/>
        <a:lstStyle/>
        <a:p>
          <a:r>
            <a:rPr lang="en-GB" b="0" i="0" u="none" dirty="0"/>
            <a:t>C. Use of IT tools and telephony where available (Care advice, DoS, Appointments and Prescribing)</a:t>
          </a:r>
          <a:endParaRPr lang="en-GB" dirty="0"/>
        </a:p>
      </dgm:t>
    </dgm:pt>
    <dgm:pt modelId="{8078571B-919F-C041-8E84-7613237A904D}" type="parTrans" cxnId="{DD6C1AB1-2F41-DB42-8225-E363DE8FE98C}">
      <dgm:prSet/>
      <dgm:spPr/>
      <dgm:t>
        <a:bodyPr/>
        <a:lstStyle/>
        <a:p>
          <a:endParaRPr lang="en-GB"/>
        </a:p>
      </dgm:t>
    </dgm:pt>
    <dgm:pt modelId="{506FB21C-3CD9-B54D-AE8B-A80BB3A990C3}" type="sibTrans" cxnId="{DD6C1AB1-2F41-DB42-8225-E363DE8FE98C}">
      <dgm:prSet/>
      <dgm:spPr/>
      <dgm:t>
        <a:bodyPr/>
        <a:lstStyle/>
        <a:p>
          <a:endParaRPr lang="en-GB"/>
        </a:p>
      </dgm:t>
    </dgm:pt>
    <dgm:pt modelId="{E5941ABC-7F98-5947-8AE9-A1705233337A}">
      <dgm:prSet/>
      <dgm:spPr/>
      <dgm:t>
        <a:bodyPr/>
        <a:lstStyle/>
        <a:p>
          <a:r>
            <a:rPr lang="en-GB" b="0" i="0" u="none"/>
            <a:t>D. Use of SMS messaging with appropriate URLs</a:t>
          </a:r>
          <a:endParaRPr lang="en-GB"/>
        </a:p>
      </dgm:t>
    </dgm:pt>
    <dgm:pt modelId="{7BFB7A54-7BCF-6B49-B713-574E22E59203}" type="parTrans" cxnId="{A06AB54C-557E-C449-80B5-0EDD201A7FA3}">
      <dgm:prSet/>
      <dgm:spPr/>
      <dgm:t>
        <a:bodyPr/>
        <a:lstStyle/>
        <a:p>
          <a:endParaRPr lang="en-GB"/>
        </a:p>
      </dgm:t>
    </dgm:pt>
    <dgm:pt modelId="{9B7393C8-58D5-DB46-AB68-A3D4DBEBC644}" type="sibTrans" cxnId="{A06AB54C-557E-C449-80B5-0EDD201A7FA3}">
      <dgm:prSet/>
      <dgm:spPr/>
      <dgm:t>
        <a:bodyPr/>
        <a:lstStyle/>
        <a:p>
          <a:endParaRPr lang="en-GB"/>
        </a:p>
      </dgm:t>
    </dgm:pt>
    <dgm:pt modelId="{92F4F127-990D-D946-B3CF-0BDEB217F118}">
      <dgm:prSet/>
      <dgm:spPr/>
      <dgm:t>
        <a:bodyPr/>
        <a:lstStyle/>
        <a:p>
          <a:r>
            <a:rPr lang="en-GB" b="0" i="0" u="none" dirty="0"/>
            <a:t>E. Keeps patient on the line until DOS completed for referrals</a:t>
          </a:r>
          <a:endParaRPr lang="en-GB" dirty="0"/>
        </a:p>
      </dgm:t>
    </dgm:pt>
    <dgm:pt modelId="{896EE7AE-D9AE-5D4B-978C-558AFA3C20EA}" type="parTrans" cxnId="{8E244EA5-6051-8645-92E2-57C0F849295D}">
      <dgm:prSet/>
      <dgm:spPr/>
      <dgm:t>
        <a:bodyPr/>
        <a:lstStyle/>
        <a:p>
          <a:endParaRPr lang="en-GB"/>
        </a:p>
      </dgm:t>
    </dgm:pt>
    <dgm:pt modelId="{4681D1A1-6ACD-364A-8DF6-A61B4ED4A43E}" type="sibTrans" cxnId="{8E244EA5-6051-8645-92E2-57C0F849295D}">
      <dgm:prSet/>
      <dgm:spPr/>
      <dgm:t>
        <a:bodyPr/>
        <a:lstStyle/>
        <a:p>
          <a:endParaRPr lang="en-GB"/>
        </a:p>
      </dgm:t>
    </dgm:pt>
    <dgm:pt modelId="{86F4AB54-D134-8F46-A290-C60E2C57533E}">
      <dgm:prSet/>
      <dgm:spPr/>
      <dgm:t>
        <a:bodyPr/>
        <a:lstStyle/>
        <a:p>
          <a:r>
            <a:rPr lang="en-GB" b="0" i="0" u="none" dirty="0"/>
            <a:t>F. Appropriate referral to another service if required (service and time frame)</a:t>
          </a:r>
          <a:endParaRPr lang="en-GB" dirty="0"/>
        </a:p>
      </dgm:t>
    </dgm:pt>
    <dgm:pt modelId="{CA513A04-3688-7749-AC37-3ADB37E8B433}" type="parTrans" cxnId="{A8124C9C-26A4-2744-B9DB-87EAA7A0DBA0}">
      <dgm:prSet/>
      <dgm:spPr/>
      <dgm:t>
        <a:bodyPr/>
        <a:lstStyle/>
        <a:p>
          <a:endParaRPr lang="en-GB"/>
        </a:p>
      </dgm:t>
    </dgm:pt>
    <dgm:pt modelId="{0E815343-19B6-0F48-ABBC-7382E6897DF3}" type="sibTrans" cxnId="{A8124C9C-26A4-2744-B9DB-87EAA7A0DBA0}">
      <dgm:prSet/>
      <dgm:spPr/>
      <dgm:t>
        <a:bodyPr/>
        <a:lstStyle/>
        <a:p>
          <a:endParaRPr lang="en-GB"/>
        </a:p>
      </dgm:t>
    </dgm:pt>
    <dgm:pt modelId="{D5AFF187-56F9-AB47-B71E-35455DCE0EBB}" type="pres">
      <dgm:prSet presAssocID="{26A88FBF-1D1E-484A-8FFA-358A8432898B}" presName="Name0" presStyleCnt="0">
        <dgm:presLayoutVars>
          <dgm:chPref val="1"/>
          <dgm:dir/>
          <dgm:animOne val="branch"/>
          <dgm:animLvl val="lvl"/>
          <dgm:resizeHandles val="exact"/>
        </dgm:presLayoutVars>
      </dgm:prSet>
      <dgm:spPr/>
    </dgm:pt>
    <dgm:pt modelId="{7AD8CE7D-4B18-9F47-B04B-40A1CF8D9F3E}" type="pres">
      <dgm:prSet presAssocID="{C57C7FF0-F02D-094B-A18F-5EA7CA0BA867}" presName="root1" presStyleCnt="0"/>
      <dgm:spPr/>
    </dgm:pt>
    <dgm:pt modelId="{D6131B93-CE6A-6C42-83D6-EDA7DFC4F7B4}" type="pres">
      <dgm:prSet presAssocID="{C57C7FF0-F02D-094B-A18F-5EA7CA0BA867}" presName="LevelOneTextNode" presStyleLbl="node0" presStyleIdx="0" presStyleCnt="1">
        <dgm:presLayoutVars>
          <dgm:chPref val="3"/>
        </dgm:presLayoutVars>
      </dgm:prSet>
      <dgm:spPr/>
    </dgm:pt>
    <dgm:pt modelId="{30AA4730-8D91-1A47-8BA9-E7F1637587C1}" type="pres">
      <dgm:prSet presAssocID="{C57C7FF0-F02D-094B-A18F-5EA7CA0BA867}" presName="level2hierChild" presStyleCnt="0"/>
      <dgm:spPr/>
    </dgm:pt>
    <dgm:pt modelId="{BEFEAC99-EB8C-3149-8656-AD72451FEE5B}" type="pres">
      <dgm:prSet presAssocID="{BF832068-2F08-1F4D-A6EA-B1E502487DB3}" presName="conn2-1" presStyleLbl="parChTrans1D2" presStyleIdx="0" presStyleCnt="5"/>
      <dgm:spPr/>
    </dgm:pt>
    <dgm:pt modelId="{0C8D7333-93BC-0E43-B93B-AF4909FDECE3}" type="pres">
      <dgm:prSet presAssocID="{BF832068-2F08-1F4D-A6EA-B1E502487DB3}" presName="connTx" presStyleLbl="parChTrans1D2" presStyleIdx="0" presStyleCnt="5"/>
      <dgm:spPr/>
    </dgm:pt>
    <dgm:pt modelId="{3BD6B81E-5B52-1345-9B19-7839FD061ED2}" type="pres">
      <dgm:prSet presAssocID="{C4E19A56-675A-4848-945E-82E041F0552F}" presName="root2" presStyleCnt="0"/>
      <dgm:spPr/>
    </dgm:pt>
    <dgm:pt modelId="{C2D1E146-EE4B-5A42-96AE-3315EFA919B0}" type="pres">
      <dgm:prSet presAssocID="{C4E19A56-675A-4848-945E-82E041F0552F}" presName="LevelTwoTextNode" presStyleLbl="node2" presStyleIdx="0" presStyleCnt="5">
        <dgm:presLayoutVars>
          <dgm:chPref val="3"/>
        </dgm:presLayoutVars>
      </dgm:prSet>
      <dgm:spPr/>
    </dgm:pt>
    <dgm:pt modelId="{A7BF1EF7-4CB2-F344-BC67-6ECAAF49997F}" type="pres">
      <dgm:prSet presAssocID="{C4E19A56-675A-4848-945E-82E041F0552F}" presName="level3hierChild" presStyleCnt="0"/>
      <dgm:spPr/>
    </dgm:pt>
    <dgm:pt modelId="{475A1669-2985-6A45-960F-4DF9C577A770}" type="pres">
      <dgm:prSet presAssocID="{8078571B-919F-C041-8E84-7613237A904D}" presName="conn2-1" presStyleLbl="parChTrans1D2" presStyleIdx="1" presStyleCnt="5"/>
      <dgm:spPr/>
    </dgm:pt>
    <dgm:pt modelId="{18A098CE-0B5B-584C-800A-1FE9963BEB3F}" type="pres">
      <dgm:prSet presAssocID="{8078571B-919F-C041-8E84-7613237A904D}" presName="connTx" presStyleLbl="parChTrans1D2" presStyleIdx="1" presStyleCnt="5"/>
      <dgm:spPr/>
    </dgm:pt>
    <dgm:pt modelId="{AD603441-BA18-FC45-9E03-81FD6763FE99}" type="pres">
      <dgm:prSet presAssocID="{82AE603C-D479-9D47-9F18-058840803F93}" presName="root2" presStyleCnt="0"/>
      <dgm:spPr/>
    </dgm:pt>
    <dgm:pt modelId="{5719B7B3-311F-0C4D-AA76-290435E58FD6}" type="pres">
      <dgm:prSet presAssocID="{82AE603C-D479-9D47-9F18-058840803F93}" presName="LevelTwoTextNode" presStyleLbl="node2" presStyleIdx="1" presStyleCnt="5">
        <dgm:presLayoutVars>
          <dgm:chPref val="3"/>
        </dgm:presLayoutVars>
      </dgm:prSet>
      <dgm:spPr/>
    </dgm:pt>
    <dgm:pt modelId="{311EF9A5-4B14-2A44-9EEB-C8FC642CDB88}" type="pres">
      <dgm:prSet presAssocID="{82AE603C-D479-9D47-9F18-058840803F93}" presName="level3hierChild" presStyleCnt="0"/>
      <dgm:spPr/>
    </dgm:pt>
    <dgm:pt modelId="{FEF6285B-A1B5-E64C-8585-100DA263611C}" type="pres">
      <dgm:prSet presAssocID="{7BFB7A54-7BCF-6B49-B713-574E22E59203}" presName="conn2-1" presStyleLbl="parChTrans1D2" presStyleIdx="2" presStyleCnt="5"/>
      <dgm:spPr/>
    </dgm:pt>
    <dgm:pt modelId="{A824A1E9-18F2-0541-89CF-A6A2E6F59D7C}" type="pres">
      <dgm:prSet presAssocID="{7BFB7A54-7BCF-6B49-B713-574E22E59203}" presName="connTx" presStyleLbl="parChTrans1D2" presStyleIdx="2" presStyleCnt="5"/>
      <dgm:spPr/>
    </dgm:pt>
    <dgm:pt modelId="{F1B0566A-55E2-D54D-AC11-8E4848628A37}" type="pres">
      <dgm:prSet presAssocID="{E5941ABC-7F98-5947-8AE9-A1705233337A}" presName="root2" presStyleCnt="0"/>
      <dgm:spPr/>
    </dgm:pt>
    <dgm:pt modelId="{DF0C8934-6326-1A49-951C-B0817B2718B4}" type="pres">
      <dgm:prSet presAssocID="{E5941ABC-7F98-5947-8AE9-A1705233337A}" presName="LevelTwoTextNode" presStyleLbl="node2" presStyleIdx="2" presStyleCnt="5">
        <dgm:presLayoutVars>
          <dgm:chPref val="3"/>
        </dgm:presLayoutVars>
      </dgm:prSet>
      <dgm:spPr/>
    </dgm:pt>
    <dgm:pt modelId="{4ED14138-7EBB-9D46-B591-14AF7505780F}" type="pres">
      <dgm:prSet presAssocID="{E5941ABC-7F98-5947-8AE9-A1705233337A}" presName="level3hierChild" presStyleCnt="0"/>
      <dgm:spPr/>
    </dgm:pt>
    <dgm:pt modelId="{78326D47-811D-CE49-BCCA-B9689A42D479}" type="pres">
      <dgm:prSet presAssocID="{896EE7AE-D9AE-5D4B-978C-558AFA3C20EA}" presName="conn2-1" presStyleLbl="parChTrans1D2" presStyleIdx="3" presStyleCnt="5"/>
      <dgm:spPr/>
    </dgm:pt>
    <dgm:pt modelId="{90049593-9B47-B042-87B6-1245A835424F}" type="pres">
      <dgm:prSet presAssocID="{896EE7AE-D9AE-5D4B-978C-558AFA3C20EA}" presName="connTx" presStyleLbl="parChTrans1D2" presStyleIdx="3" presStyleCnt="5"/>
      <dgm:spPr/>
    </dgm:pt>
    <dgm:pt modelId="{5BF9B0DE-DA24-1C40-8E13-A48844A3211C}" type="pres">
      <dgm:prSet presAssocID="{92F4F127-990D-D946-B3CF-0BDEB217F118}" presName="root2" presStyleCnt="0"/>
      <dgm:spPr/>
    </dgm:pt>
    <dgm:pt modelId="{D9113242-9658-A44E-ABAF-342AF12BBA2F}" type="pres">
      <dgm:prSet presAssocID="{92F4F127-990D-D946-B3CF-0BDEB217F118}" presName="LevelTwoTextNode" presStyleLbl="node2" presStyleIdx="3" presStyleCnt="5">
        <dgm:presLayoutVars>
          <dgm:chPref val="3"/>
        </dgm:presLayoutVars>
      </dgm:prSet>
      <dgm:spPr/>
    </dgm:pt>
    <dgm:pt modelId="{007EC5C7-2343-094A-A582-771C899EE25B}" type="pres">
      <dgm:prSet presAssocID="{92F4F127-990D-D946-B3CF-0BDEB217F118}" presName="level3hierChild" presStyleCnt="0"/>
      <dgm:spPr/>
    </dgm:pt>
    <dgm:pt modelId="{D7840855-A065-0149-829E-2CB27633B8AD}" type="pres">
      <dgm:prSet presAssocID="{CA513A04-3688-7749-AC37-3ADB37E8B433}" presName="conn2-1" presStyleLbl="parChTrans1D2" presStyleIdx="4" presStyleCnt="5"/>
      <dgm:spPr/>
    </dgm:pt>
    <dgm:pt modelId="{FB54A858-8388-CC40-B842-9E3DAF524C72}" type="pres">
      <dgm:prSet presAssocID="{CA513A04-3688-7749-AC37-3ADB37E8B433}" presName="connTx" presStyleLbl="parChTrans1D2" presStyleIdx="4" presStyleCnt="5"/>
      <dgm:spPr/>
    </dgm:pt>
    <dgm:pt modelId="{255BD221-8A07-2F4A-BA67-8AEA8A5462DC}" type="pres">
      <dgm:prSet presAssocID="{86F4AB54-D134-8F46-A290-C60E2C57533E}" presName="root2" presStyleCnt="0"/>
      <dgm:spPr/>
    </dgm:pt>
    <dgm:pt modelId="{DE441B35-2139-AC4C-B2F5-9036F44A504A}" type="pres">
      <dgm:prSet presAssocID="{86F4AB54-D134-8F46-A290-C60E2C57533E}" presName="LevelTwoTextNode" presStyleLbl="node2" presStyleIdx="4" presStyleCnt="5">
        <dgm:presLayoutVars>
          <dgm:chPref val="3"/>
        </dgm:presLayoutVars>
      </dgm:prSet>
      <dgm:spPr/>
    </dgm:pt>
    <dgm:pt modelId="{D493B4C6-C87D-D541-8CBE-321EE43AF79A}" type="pres">
      <dgm:prSet presAssocID="{86F4AB54-D134-8F46-A290-C60E2C57533E}" presName="level3hierChild" presStyleCnt="0"/>
      <dgm:spPr/>
    </dgm:pt>
  </dgm:ptLst>
  <dgm:cxnLst>
    <dgm:cxn modelId="{98B44B01-9E32-AA41-A218-E6FD31582C9E}" srcId="{26A88FBF-1D1E-484A-8FFA-358A8432898B}" destId="{C57C7FF0-F02D-094B-A18F-5EA7CA0BA867}" srcOrd="0" destOrd="0" parTransId="{E444B1E2-4E94-9C49-B4D1-9100DF1A9786}" sibTransId="{21096778-C95C-2846-86FE-131300DF81A1}"/>
    <dgm:cxn modelId="{AD1A1114-0D5F-3842-91BF-8B8CEBEFF0EA}" type="presOf" srcId="{CA513A04-3688-7749-AC37-3ADB37E8B433}" destId="{D7840855-A065-0149-829E-2CB27633B8AD}" srcOrd="0" destOrd="0" presId="urn:microsoft.com/office/officeart/2008/layout/HorizontalMultiLevelHierarchy"/>
    <dgm:cxn modelId="{4E32941C-65B3-F141-BA7A-BD110818201E}" type="presOf" srcId="{E5941ABC-7F98-5947-8AE9-A1705233337A}" destId="{DF0C8934-6326-1A49-951C-B0817B2718B4}" srcOrd="0" destOrd="0" presId="urn:microsoft.com/office/officeart/2008/layout/HorizontalMultiLevelHierarchy"/>
    <dgm:cxn modelId="{C2E2042A-EBC5-434A-999A-4A7646F54E23}" type="presOf" srcId="{7BFB7A54-7BCF-6B49-B713-574E22E59203}" destId="{A824A1E9-18F2-0541-89CF-A6A2E6F59D7C}" srcOrd="1" destOrd="0" presId="urn:microsoft.com/office/officeart/2008/layout/HorizontalMultiLevelHierarchy"/>
    <dgm:cxn modelId="{47AEB536-5F81-894C-B843-69AEE08192EF}" type="presOf" srcId="{BF832068-2F08-1F4D-A6EA-B1E502487DB3}" destId="{BEFEAC99-EB8C-3149-8656-AD72451FEE5B}" srcOrd="0" destOrd="0" presId="urn:microsoft.com/office/officeart/2008/layout/HorizontalMultiLevelHierarchy"/>
    <dgm:cxn modelId="{88A1253B-DA43-2E42-8564-87F9F0BF046C}" type="presOf" srcId="{92F4F127-990D-D946-B3CF-0BDEB217F118}" destId="{D9113242-9658-A44E-ABAF-342AF12BBA2F}" srcOrd="0" destOrd="0" presId="urn:microsoft.com/office/officeart/2008/layout/HorizontalMultiLevelHierarchy"/>
    <dgm:cxn modelId="{2B5C415E-8AD5-764E-A886-C98BE6AED830}" type="presOf" srcId="{82AE603C-D479-9D47-9F18-058840803F93}" destId="{5719B7B3-311F-0C4D-AA76-290435E58FD6}" srcOrd="0" destOrd="0" presId="urn:microsoft.com/office/officeart/2008/layout/HorizontalMultiLevelHierarchy"/>
    <dgm:cxn modelId="{0DCA5C5F-CE1F-9F44-9D84-56FCECDBFAC9}" type="presOf" srcId="{C57C7FF0-F02D-094B-A18F-5EA7CA0BA867}" destId="{D6131B93-CE6A-6C42-83D6-EDA7DFC4F7B4}" srcOrd="0" destOrd="0" presId="urn:microsoft.com/office/officeart/2008/layout/HorizontalMultiLevelHierarchy"/>
    <dgm:cxn modelId="{31210F46-861C-AF4E-82E5-EA5B799DF651}" type="presOf" srcId="{7BFB7A54-7BCF-6B49-B713-574E22E59203}" destId="{FEF6285B-A1B5-E64C-8585-100DA263611C}" srcOrd="0" destOrd="0" presId="urn:microsoft.com/office/officeart/2008/layout/HorizontalMultiLevelHierarchy"/>
    <dgm:cxn modelId="{433DC44B-6640-754D-883C-9F72465A0FFE}" type="presOf" srcId="{CA513A04-3688-7749-AC37-3ADB37E8B433}" destId="{FB54A858-8388-CC40-B842-9E3DAF524C72}" srcOrd="1" destOrd="0" presId="urn:microsoft.com/office/officeart/2008/layout/HorizontalMultiLevelHierarchy"/>
    <dgm:cxn modelId="{4BCFAD6C-4193-FA45-91A9-35A88C02DE86}" type="presOf" srcId="{26A88FBF-1D1E-484A-8FFA-358A8432898B}" destId="{D5AFF187-56F9-AB47-B71E-35455DCE0EBB}" srcOrd="0" destOrd="0" presId="urn:microsoft.com/office/officeart/2008/layout/HorizontalMultiLevelHierarchy"/>
    <dgm:cxn modelId="{A06AB54C-557E-C449-80B5-0EDD201A7FA3}" srcId="{C57C7FF0-F02D-094B-A18F-5EA7CA0BA867}" destId="{E5941ABC-7F98-5947-8AE9-A1705233337A}" srcOrd="2" destOrd="0" parTransId="{7BFB7A54-7BCF-6B49-B713-574E22E59203}" sibTransId="{9B7393C8-58D5-DB46-AB68-A3D4DBEBC644}"/>
    <dgm:cxn modelId="{FD420056-4901-E048-A2C5-D634C4CBA241}" type="presOf" srcId="{C4E19A56-675A-4848-945E-82E041F0552F}" destId="{C2D1E146-EE4B-5A42-96AE-3315EFA919B0}" srcOrd="0" destOrd="0" presId="urn:microsoft.com/office/officeart/2008/layout/HorizontalMultiLevelHierarchy"/>
    <dgm:cxn modelId="{6FCC4B87-DB12-8E4D-89A5-240ABE908BDF}" type="presOf" srcId="{896EE7AE-D9AE-5D4B-978C-558AFA3C20EA}" destId="{90049593-9B47-B042-87B6-1245A835424F}" srcOrd="1" destOrd="0" presId="urn:microsoft.com/office/officeart/2008/layout/HorizontalMultiLevelHierarchy"/>
    <dgm:cxn modelId="{A8124C9C-26A4-2744-B9DB-87EAA7A0DBA0}" srcId="{C57C7FF0-F02D-094B-A18F-5EA7CA0BA867}" destId="{86F4AB54-D134-8F46-A290-C60E2C57533E}" srcOrd="4" destOrd="0" parTransId="{CA513A04-3688-7749-AC37-3ADB37E8B433}" sibTransId="{0E815343-19B6-0F48-ABBC-7382E6897DF3}"/>
    <dgm:cxn modelId="{8E244EA5-6051-8645-92E2-57C0F849295D}" srcId="{C57C7FF0-F02D-094B-A18F-5EA7CA0BA867}" destId="{92F4F127-990D-D946-B3CF-0BDEB217F118}" srcOrd="3" destOrd="0" parTransId="{896EE7AE-D9AE-5D4B-978C-558AFA3C20EA}" sibTransId="{4681D1A1-6ACD-364A-8DF6-A61B4ED4A43E}"/>
    <dgm:cxn modelId="{9792B3A8-83D4-F24F-9312-2B621831B232}" type="presOf" srcId="{896EE7AE-D9AE-5D4B-978C-558AFA3C20EA}" destId="{78326D47-811D-CE49-BCCA-B9689A42D479}" srcOrd="0" destOrd="0" presId="urn:microsoft.com/office/officeart/2008/layout/HorizontalMultiLevelHierarchy"/>
    <dgm:cxn modelId="{E8D49FAB-00D6-564F-AB57-60B40BCA0934}" type="presOf" srcId="{BF832068-2F08-1F4D-A6EA-B1E502487DB3}" destId="{0C8D7333-93BC-0E43-B93B-AF4909FDECE3}" srcOrd="1" destOrd="0" presId="urn:microsoft.com/office/officeart/2008/layout/HorizontalMultiLevelHierarchy"/>
    <dgm:cxn modelId="{DD6C1AB1-2F41-DB42-8225-E363DE8FE98C}" srcId="{C57C7FF0-F02D-094B-A18F-5EA7CA0BA867}" destId="{82AE603C-D479-9D47-9F18-058840803F93}" srcOrd="1" destOrd="0" parTransId="{8078571B-919F-C041-8E84-7613237A904D}" sibTransId="{506FB21C-3CD9-B54D-AE8B-A80BB3A990C3}"/>
    <dgm:cxn modelId="{E907E8BE-705A-DF47-8A41-1A84C266D359}" type="presOf" srcId="{8078571B-919F-C041-8E84-7613237A904D}" destId="{475A1669-2985-6A45-960F-4DF9C577A770}" srcOrd="0" destOrd="0" presId="urn:microsoft.com/office/officeart/2008/layout/HorizontalMultiLevelHierarchy"/>
    <dgm:cxn modelId="{E82E0BBF-FF0B-1946-820C-50F57260D718}" type="presOf" srcId="{86F4AB54-D134-8F46-A290-C60E2C57533E}" destId="{DE441B35-2139-AC4C-B2F5-9036F44A504A}" srcOrd="0" destOrd="0" presId="urn:microsoft.com/office/officeart/2008/layout/HorizontalMultiLevelHierarchy"/>
    <dgm:cxn modelId="{5D01B8C2-E360-DF45-9E3D-68A216F87CF0}" type="presOf" srcId="{8078571B-919F-C041-8E84-7613237A904D}" destId="{18A098CE-0B5B-584C-800A-1FE9963BEB3F}" srcOrd="1" destOrd="0" presId="urn:microsoft.com/office/officeart/2008/layout/HorizontalMultiLevelHierarchy"/>
    <dgm:cxn modelId="{CFBB28CF-C051-7A4C-8097-D361F5850683}" srcId="{C57C7FF0-F02D-094B-A18F-5EA7CA0BA867}" destId="{C4E19A56-675A-4848-945E-82E041F0552F}" srcOrd="0" destOrd="0" parTransId="{BF832068-2F08-1F4D-A6EA-B1E502487DB3}" sibTransId="{5C98F387-8E2A-2A4D-81EA-5A5B356243AB}"/>
    <dgm:cxn modelId="{D288B6E3-936E-154F-B815-5B4184D113D2}" type="presParOf" srcId="{D5AFF187-56F9-AB47-B71E-35455DCE0EBB}" destId="{7AD8CE7D-4B18-9F47-B04B-40A1CF8D9F3E}" srcOrd="0" destOrd="0" presId="urn:microsoft.com/office/officeart/2008/layout/HorizontalMultiLevelHierarchy"/>
    <dgm:cxn modelId="{8C6F67A7-9F9D-E243-8732-80835E86A57D}" type="presParOf" srcId="{7AD8CE7D-4B18-9F47-B04B-40A1CF8D9F3E}" destId="{D6131B93-CE6A-6C42-83D6-EDA7DFC4F7B4}" srcOrd="0" destOrd="0" presId="urn:microsoft.com/office/officeart/2008/layout/HorizontalMultiLevelHierarchy"/>
    <dgm:cxn modelId="{745F4E7B-0362-F84C-846A-AB1183C0175E}" type="presParOf" srcId="{7AD8CE7D-4B18-9F47-B04B-40A1CF8D9F3E}" destId="{30AA4730-8D91-1A47-8BA9-E7F1637587C1}" srcOrd="1" destOrd="0" presId="urn:microsoft.com/office/officeart/2008/layout/HorizontalMultiLevelHierarchy"/>
    <dgm:cxn modelId="{D9E75F62-6C38-4F41-8F72-CA9C2885D8F3}" type="presParOf" srcId="{30AA4730-8D91-1A47-8BA9-E7F1637587C1}" destId="{BEFEAC99-EB8C-3149-8656-AD72451FEE5B}" srcOrd="0" destOrd="0" presId="urn:microsoft.com/office/officeart/2008/layout/HorizontalMultiLevelHierarchy"/>
    <dgm:cxn modelId="{CC0813F8-CEDC-BF4B-AF93-AE4D26CD860E}" type="presParOf" srcId="{BEFEAC99-EB8C-3149-8656-AD72451FEE5B}" destId="{0C8D7333-93BC-0E43-B93B-AF4909FDECE3}" srcOrd="0" destOrd="0" presId="urn:microsoft.com/office/officeart/2008/layout/HorizontalMultiLevelHierarchy"/>
    <dgm:cxn modelId="{7A6448B4-D65F-6141-87C4-9588BAC77586}" type="presParOf" srcId="{30AA4730-8D91-1A47-8BA9-E7F1637587C1}" destId="{3BD6B81E-5B52-1345-9B19-7839FD061ED2}" srcOrd="1" destOrd="0" presId="urn:microsoft.com/office/officeart/2008/layout/HorizontalMultiLevelHierarchy"/>
    <dgm:cxn modelId="{A5EC7FEF-9640-2345-ABA8-15A44F92DD2E}" type="presParOf" srcId="{3BD6B81E-5B52-1345-9B19-7839FD061ED2}" destId="{C2D1E146-EE4B-5A42-96AE-3315EFA919B0}" srcOrd="0" destOrd="0" presId="urn:microsoft.com/office/officeart/2008/layout/HorizontalMultiLevelHierarchy"/>
    <dgm:cxn modelId="{21FB1410-D7E9-CC4E-ADBA-F8F93ADCC21E}" type="presParOf" srcId="{3BD6B81E-5B52-1345-9B19-7839FD061ED2}" destId="{A7BF1EF7-4CB2-F344-BC67-6ECAAF49997F}" srcOrd="1" destOrd="0" presId="urn:microsoft.com/office/officeart/2008/layout/HorizontalMultiLevelHierarchy"/>
    <dgm:cxn modelId="{03BAFCFA-E267-0B45-85BF-14600DF04773}" type="presParOf" srcId="{30AA4730-8D91-1A47-8BA9-E7F1637587C1}" destId="{475A1669-2985-6A45-960F-4DF9C577A770}" srcOrd="2" destOrd="0" presId="urn:microsoft.com/office/officeart/2008/layout/HorizontalMultiLevelHierarchy"/>
    <dgm:cxn modelId="{53D808AD-A711-2642-9F6D-BBA2F13D0814}" type="presParOf" srcId="{475A1669-2985-6A45-960F-4DF9C577A770}" destId="{18A098CE-0B5B-584C-800A-1FE9963BEB3F}" srcOrd="0" destOrd="0" presId="urn:microsoft.com/office/officeart/2008/layout/HorizontalMultiLevelHierarchy"/>
    <dgm:cxn modelId="{52605CD8-1CF7-354D-80B0-CBF7045E991F}" type="presParOf" srcId="{30AA4730-8D91-1A47-8BA9-E7F1637587C1}" destId="{AD603441-BA18-FC45-9E03-81FD6763FE99}" srcOrd="3" destOrd="0" presId="urn:microsoft.com/office/officeart/2008/layout/HorizontalMultiLevelHierarchy"/>
    <dgm:cxn modelId="{50BF4643-7BE9-4E4B-AB13-6B6B05F37B3C}" type="presParOf" srcId="{AD603441-BA18-FC45-9E03-81FD6763FE99}" destId="{5719B7B3-311F-0C4D-AA76-290435E58FD6}" srcOrd="0" destOrd="0" presId="urn:microsoft.com/office/officeart/2008/layout/HorizontalMultiLevelHierarchy"/>
    <dgm:cxn modelId="{764C0AD0-192C-2D40-B717-C7BA944D5E2B}" type="presParOf" srcId="{AD603441-BA18-FC45-9E03-81FD6763FE99}" destId="{311EF9A5-4B14-2A44-9EEB-C8FC642CDB88}" srcOrd="1" destOrd="0" presId="urn:microsoft.com/office/officeart/2008/layout/HorizontalMultiLevelHierarchy"/>
    <dgm:cxn modelId="{2031DF7F-36D9-7243-923D-3E0393B8C12E}" type="presParOf" srcId="{30AA4730-8D91-1A47-8BA9-E7F1637587C1}" destId="{FEF6285B-A1B5-E64C-8585-100DA263611C}" srcOrd="4" destOrd="0" presId="urn:microsoft.com/office/officeart/2008/layout/HorizontalMultiLevelHierarchy"/>
    <dgm:cxn modelId="{9743339E-BC61-3542-AB5B-EF5C304CDB29}" type="presParOf" srcId="{FEF6285B-A1B5-E64C-8585-100DA263611C}" destId="{A824A1E9-18F2-0541-89CF-A6A2E6F59D7C}" srcOrd="0" destOrd="0" presId="urn:microsoft.com/office/officeart/2008/layout/HorizontalMultiLevelHierarchy"/>
    <dgm:cxn modelId="{75182165-D099-1248-A3DD-BC63B28F3A42}" type="presParOf" srcId="{30AA4730-8D91-1A47-8BA9-E7F1637587C1}" destId="{F1B0566A-55E2-D54D-AC11-8E4848628A37}" srcOrd="5" destOrd="0" presId="urn:microsoft.com/office/officeart/2008/layout/HorizontalMultiLevelHierarchy"/>
    <dgm:cxn modelId="{0D1924CD-F689-0149-84BF-FBA9199036BF}" type="presParOf" srcId="{F1B0566A-55E2-D54D-AC11-8E4848628A37}" destId="{DF0C8934-6326-1A49-951C-B0817B2718B4}" srcOrd="0" destOrd="0" presId="urn:microsoft.com/office/officeart/2008/layout/HorizontalMultiLevelHierarchy"/>
    <dgm:cxn modelId="{84237B13-2228-654D-8C94-60BA8D6D4FCB}" type="presParOf" srcId="{F1B0566A-55E2-D54D-AC11-8E4848628A37}" destId="{4ED14138-7EBB-9D46-B591-14AF7505780F}" srcOrd="1" destOrd="0" presId="urn:microsoft.com/office/officeart/2008/layout/HorizontalMultiLevelHierarchy"/>
    <dgm:cxn modelId="{4ED6DF29-D1C6-1140-B95E-CAC68F74E9B1}" type="presParOf" srcId="{30AA4730-8D91-1A47-8BA9-E7F1637587C1}" destId="{78326D47-811D-CE49-BCCA-B9689A42D479}" srcOrd="6" destOrd="0" presId="urn:microsoft.com/office/officeart/2008/layout/HorizontalMultiLevelHierarchy"/>
    <dgm:cxn modelId="{01FED0C8-8FD0-6F42-9868-54A522179B1B}" type="presParOf" srcId="{78326D47-811D-CE49-BCCA-B9689A42D479}" destId="{90049593-9B47-B042-87B6-1245A835424F}" srcOrd="0" destOrd="0" presId="urn:microsoft.com/office/officeart/2008/layout/HorizontalMultiLevelHierarchy"/>
    <dgm:cxn modelId="{6C367F75-D9DC-1541-90AD-95AB29205B8F}" type="presParOf" srcId="{30AA4730-8D91-1A47-8BA9-E7F1637587C1}" destId="{5BF9B0DE-DA24-1C40-8E13-A48844A3211C}" srcOrd="7" destOrd="0" presId="urn:microsoft.com/office/officeart/2008/layout/HorizontalMultiLevelHierarchy"/>
    <dgm:cxn modelId="{D3D19227-2BB6-0748-B273-556514E30A61}" type="presParOf" srcId="{5BF9B0DE-DA24-1C40-8E13-A48844A3211C}" destId="{D9113242-9658-A44E-ABAF-342AF12BBA2F}" srcOrd="0" destOrd="0" presId="urn:microsoft.com/office/officeart/2008/layout/HorizontalMultiLevelHierarchy"/>
    <dgm:cxn modelId="{691C9051-1856-ED45-B2FE-221F711CA41F}" type="presParOf" srcId="{5BF9B0DE-DA24-1C40-8E13-A48844A3211C}" destId="{007EC5C7-2343-094A-A582-771C899EE25B}" srcOrd="1" destOrd="0" presId="urn:microsoft.com/office/officeart/2008/layout/HorizontalMultiLevelHierarchy"/>
    <dgm:cxn modelId="{57875137-25BF-F84F-ADEB-FF2FADB1FDFE}" type="presParOf" srcId="{30AA4730-8D91-1A47-8BA9-E7F1637587C1}" destId="{D7840855-A065-0149-829E-2CB27633B8AD}" srcOrd="8" destOrd="0" presId="urn:microsoft.com/office/officeart/2008/layout/HorizontalMultiLevelHierarchy"/>
    <dgm:cxn modelId="{B221964E-7361-5E48-A379-0BBCFA5F233C}" type="presParOf" srcId="{D7840855-A065-0149-829E-2CB27633B8AD}" destId="{FB54A858-8388-CC40-B842-9E3DAF524C72}" srcOrd="0" destOrd="0" presId="urn:microsoft.com/office/officeart/2008/layout/HorizontalMultiLevelHierarchy"/>
    <dgm:cxn modelId="{E2A2600B-13C8-7A4F-A5CC-E14C0A007CF3}" type="presParOf" srcId="{30AA4730-8D91-1A47-8BA9-E7F1637587C1}" destId="{255BD221-8A07-2F4A-BA67-8AEA8A5462DC}" srcOrd="9" destOrd="0" presId="urn:microsoft.com/office/officeart/2008/layout/HorizontalMultiLevelHierarchy"/>
    <dgm:cxn modelId="{F6C28C57-2B84-944C-86A4-2811F59090F3}" type="presParOf" srcId="{255BD221-8A07-2F4A-BA67-8AEA8A5462DC}" destId="{DE441B35-2139-AC4C-B2F5-9036F44A504A}" srcOrd="0" destOrd="0" presId="urn:microsoft.com/office/officeart/2008/layout/HorizontalMultiLevelHierarchy"/>
    <dgm:cxn modelId="{F7B51A88-4715-0347-9719-9024E7E5549E}" type="presParOf" srcId="{255BD221-8A07-2F4A-BA67-8AEA8A5462DC}" destId="{D493B4C6-C87D-D541-8CBE-321EE43AF79A}" srcOrd="1" destOrd="0" presId="urn:microsoft.com/office/officeart/2008/layout/HorizontalMultiLevelHierarchy"/>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26A88FBF-1D1E-484A-8FFA-358A8432898B}" type="doc">
      <dgm:prSet loTypeId="urn:microsoft.com/office/officeart/2008/layout/HorizontalMultiLevelHierarchy" loCatId="" qsTypeId="urn:microsoft.com/office/officeart/2005/8/quickstyle/simple1" qsCatId="simple" csTypeId="urn:microsoft.com/office/officeart/2005/8/colors/accent1_2" csCatId="accent1" phldr="1"/>
      <dgm:spPr/>
      <dgm:t>
        <a:bodyPr/>
        <a:lstStyle/>
        <a:p>
          <a:endParaRPr lang="en-GB"/>
        </a:p>
      </dgm:t>
    </dgm:pt>
    <dgm:pt modelId="{C57C7FF0-F02D-094B-A18F-5EA7CA0BA867}">
      <dgm:prSet phldrT="[Text]"/>
      <dgm:spPr/>
      <dgm:t>
        <a:bodyPr/>
        <a:lstStyle/>
        <a:p>
          <a:r>
            <a:rPr lang="en-GB" b="0" i="0" u="none" dirty="0"/>
            <a:t>Develops RAPPORT</a:t>
          </a:r>
          <a:endParaRPr lang="en-GB" dirty="0"/>
        </a:p>
      </dgm:t>
    </dgm:pt>
    <dgm:pt modelId="{E444B1E2-4E94-9C49-B4D1-9100DF1A9786}" type="parTrans" cxnId="{98B44B01-9E32-AA41-A218-E6FD31582C9E}">
      <dgm:prSet/>
      <dgm:spPr/>
      <dgm:t>
        <a:bodyPr/>
        <a:lstStyle/>
        <a:p>
          <a:endParaRPr lang="en-GB"/>
        </a:p>
      </dgm:t>
    </dgm:pt>
    <dgm:pt modelId="{21096778-C95C-2846-86FE-131300DF81A1}" type="sibTrans" cxnId="{98B44B01-9E32-AA41-A218-E6FD31582C9E}">
      <dgm:prSet/>
      <dgm:spPr/>
      <dgm:t>
        <a:bodyPr/>
        <a:lstStyle/>
        <a:p>
          <a:endParaRPr lang="en-GB"/>
        </a:p>
      </dgm:t>
    </dgm:pt>
    <dgm:pt modelId="{4E78DDF7-EFE7-A64D-9008-649FB0C0C8EB}">
      <dgm:prSet/>
      <dgm:spPr/>
      <dgm:t>
        <a:bodyPr/>
        <a:lstStyle/>
        <a:p>
          <a:r>
            <a:rPr lang="en-GB" b="0" i="0" u="none" dirty="0"/>
            <a:t>A. Demonstrates good listening skills</a:t>
          </a:r>
          <a:endParaRPr lang="en-GB" dirty="0"/>
        </a:p>
      </dgm:t>
    </dgm:pt>
    <dgm:pt modelId="{61DA6352-575A-D641-B169-12F0CCF69AD7}" type="parTrans" cxnId="{D21BDBF8-9D4D-A543-939A-278EF997ED47}">
      <dgm:prSet/>
      <dgm:spPr/>
      <dgm:t>
        <a:bodyPr/>
        <a:lstStyle/>
        <a:p>
          <a:endParaRPr lang="en-GB"/>
        </a:p>
      </dgm:t>
    </dgm:pt>
    <dgm:pt modelId="{AC6E1E53-BBB0-4544-BBF3-67D837FEA438}" type="sibTrans" cxnId="{D21BDBF8-9D4D-A543-939A-278EF997ED47}">
      <dgm:prSet/>
      <dgm:spPr/>
      <dgm:t>
        <a:bodyPr/>
        <a:lstStyle/>
        <a:p>
          <a:endParaRPr lang="en-GB"/>
        </a:p>
      </dgm:t>
    </dgm:pt>
    <dgm:pt modelId="{3A25B0BA-F698-A642-9D73-73DEA136AAD5}">
      <dgm:prSet/>
      <dgm:spPr/>
      <dgm:t>
        <a:bodyPr/>
        <a:lstStyle/>
        <a:p>
          <a:r>
            <a:rPr lang="en-GB" b="0" i="0" u="none" dirty="0"/>
            <a:t>B. Communicates effectively [including use of English]</a:t>
          </a:r>
          <a:endParaRPr lang="en-GB" dirty="0"/>
        </a:p>
      </dgm:t>
    </dgm:pt>
    <dgm:pt modelId="{1EA7DF13-DC93-9141-812F-1B6B493630A9}" type="parTrans" cxnId="{85A25C08-5B17-594A-90A6-FDD0ED32A730}">
      <dgm:prSet/>
      <dgm:spPr/>
      <dgm:t>
        <a:bodyPr/>
        <a:lstStyle/>
        <a:p>
          <a:endParaRPr lang="en-GB"/>
        </a:p>
      </dgm:t>
    </dgm:pt>
    <dgm:pt modelId="{F3C74861-2D87-5B45-971F-46003D39FDC5}" type="sibTrans" cxnId="{85A25C08-5B17-594A-90A6-FDD0ED32A730}">
      <dgm:prSet/>
      <dgm:spPr/>
      <dgm:t>
        <a:bodyPr/>
        <a:lstStyle/>
        <a:p>
          <a:endParaRPr lang="en-GB"/>
        </a:p>
      </dgm:t>
    </dgm:pt>
    <dgm:pt modelId="{06CC18CC-D1F8-9241-B47B-9F70CB456FF5}">
      <dgm:prSet/>
      <dgm:spPr/>
      <dgm:t>
        <a:bodyPr/>
        <a:lstStyle/>
        <a:p>
          <a:r>
            <a:rPr lang="en-GB" b="0" i="0" u="none" dirty="0"/>
            <a:t>C. Conducts themselves in a professional manner</a:t>
          </a:r>
          <a:endParaRPr lang="en-GB" dirty="0"/>
        </a:p>
      </dgm:t>
    </dgm:pt>
    <dgm:pt modelId="{97035A40-771F-C84C-AF01-0F1F6FEA5928}" type="parTrans" cxnId="{8B6B277A-5A22-6345-A687-6C133485EB01}">
      <dgm:prSet/>
      <dgm:spPr/>
      <dgm:t>
        <a:bodyPr/>
        <a:lstStyle/>
        <a:p>
          <a:endParaRPr lang="en-GB"/>
        </a:p>
      </dgm:t>
    </dgm:pt>
    <dgm:pt modelId="{F406D2BD-5163-DE46-8212-2FC3AC131A57}" type="sibTrans" cxnId="{8B6B277A-5A22-6345-A687-6C133485EB01}">
      <dgm:prSet/>
      <dgm:spPr/>
      <dgm:t>
        <a:bodyPr/>
        <a:lstStyle/>
        <a:p>
          <a:endParaRPr lang="en-GB"/>
        </a:p>
      </dgm:t>
    </dgm:pt>
    <dgm:pt modelId="{D5AFF187-56F9-AB47-B71E-35455DCE0EBB}" type="pres">
      <dgm:prSet presAssocID="{26A88FBF-1D1E-484A-8FFA-358A8432898B}" presName="Name0" presStyleCnt="0">
        <dgm:presLayoutVars>
          <dgm:chPref val="1"/>
          <dgm:dir/>
          <dgm:animOne val="branch"/>
          <dgm:animLvl val="lvl"/>
          <dgm:resizeHandles val="exact"/>
        </dgm:presLayoutVars>
      </dgm:prSet>
      <dgm:spPr/>
    </dgm:pt>
    <dgm:pt modelId="{7AD8CE7D-4B18-9F47-B04B-40A1CF8D9F3E}" type="pres">
      <dgm:prSet presAssocID="{C57C7FF0-F02D-094B-A18F-5EA7CA0BA867}" presName="root1" presStyleCnt="0"/>
      <dgm:spPr/>
    </dgm:pt>
    <dgm:pt modelId="{D6131B93-CE6A-6C42-83D6-EDA7DFC4F7B4}" type="pres">
      <dgm:prSet presAssocID="{C57C7FF0-F02D-094B-A18F-5EA7CA0BA867}" presName="LevelOneTextNode" presStyleLbl="node0" presStyleIdx="0" presStyleCnt="1">
        <dgm:presLayoutVars>
          <dgm:chPref val="3"/>
        </dgm:presLayoutVars>
      </dgm:prSet>
      <dgm:spPr/>
    </dgm:pt>
    <dgm:pt modelId="{30AA4730-8D91-1A47-8BA9-E7F1637587C1}" type="pres">
      <dgm:prSet presAssocID="{C57C7FF0-F02D-094B-A18F-5EA7CA0BA867}" presName="level2hierChild" presStyleCnt="0"/>
      <dgm:spPr/>
    </dgm:pt>
    <dgm:pt modelId="{6FC8EFBD-8C2F-E84D-A969-37CA3303C021}" type="pres">
      <dgm:prSet presAssocID="{61DA6352-575A-D641-B169-12F0CCF69AD7}" presName="conn2-1" presStyleLbl="parChTrans1D2" presStyleIdx="0" presStyleCnt="3"/>
      <dgm:spPr/>
    </dgm:pt>
    <dgm:pt modelId="{58BF6A24-41BC-804A-8FA5-A67A585197B6}" type="pres">
      <dgm:prSet presAssocID="{61DA6352-575A-D641-B169-12F0CCF69AD7}" presName="connTx" presStyleLbl="parChTrans1D2" presStyleIdx="0" presStyleCnt="3"/>
      <dgm:spPr/>
    </dgm:pt>
    <dgm:pt modelId="{DD98A158-911B-6444-A5A7-26CFB14811AE}" type="pres">
      <dgm:prSet presAssocID="{4E78DDF7-EFE7-A64D-9008-649FB0C0C8EB}" presName="root2" presStyleCnt="0"/>
      <dgm:spPr/>
    </dgm:pt>
    <dgm:pt modelId="{643924AF-6037-FB44-8B6F-516D6FF86102}" type="pres">
      <dgm:prSet presAssocID="{4E78DDF7-EFE7-A64D-9008-649FB0C0C8EB}" presName="LevelTwoTextNode" presStyleLbl="node2" presStyleIdx="0" presStyleCnt="3">
        <dgm:presLayoutVars>
          <dgm:chPref val="3"/>
        </dgm:presLayoutVars>
      </dgm:prSet>
      <dgm:spPr/>
    </dgm:pt>
    <dgm:pt modelId="{EEC5BE80-84CA-6149-9CC4-CCCA12637E22}" type="pres">
      <dgm:prSet presAssocID="{4E78DDF7-EFE7-A64D-9008-649FB0C0C8EB}" presName="level3hierChild" presStyleCnt="0"/>
      <dgm:spPr/>
    </dgm:pt>
    <dgm:pt modelId="{DD1A00AA-6FB3-344D-AE7F-F4DD6EB07930}" type="pres">
      <dgm:prSet presAssocID="{1EA7DF13-DC93-9141-812F-1B6B493630A9}" presName="conn2-1" presStyleLbl="parChTrans1D2" presStyleIdx="1" presStyleCnt="3"/>
      <dgm:spPr/>
    </dgm:pt>
    <dgm:pt modelId="{BF2B420A-D665-AC47-899D-5A86ACE4E2B2}" type="pres">
      <dgm:prSet presAssocID="{1EA7DF13-DC93-9141-812F-1B6B493630A9}" presName="connTx" presStyleLbl="parChTrans1D2" presStyleIdx="1" presStyleCnt="3"/>
      <dgm:spPr/>
    </dgm:pt>
    <dgm:pt modelId="{55AE323E-A8C9-0C4A-AEB0-932A0378FA38}" type="pres">
      <dgm:prSet presAssocID="{3A25B0BA-F698-A642-9D73-73DEA136AAD5}" presName="root2" presStyleCnt="0"/>
      <dgm:spPr/>
    </dgm:pt>
    <dgm:pt modelId="{05F4F1F4-1FDC-7445-837E-87F80CDB694B}" type="pres">
      <dgm:prSet presAssocID="{3A25B0BA-F698-A642-9D73-73DEA136AAD5}" presName="LevelTwoTextNode" presStyleLbl="node2" presStyleIdx="1" presStyleCnt="3">
        <dgm:presLayoutVars>
          <dgm:chPref val="3"/>
        </dgm:presLayoutVars>
      </dgm:prSet>
      <dgm:spPr/>
    </dgm:pt>
    <dgm:pt modelId="{29A1012C-5E90-3441-B897-7F3FF7DE4B16}" type="pres">
      <dgm:prSet presAssocID="{3A25B0BA-F698-A642-9D73-73DEA136AAD5}" presName="level3hierChild" presStyleCnt="0"/>
      <dgm:spPr/>
    </dgm:pt>
    <dgm:pt modelId="{B8283706-3B5B-3C4F-8724-6EC4063E5CEE}" type="pres">
      <dgm:prSet presAssocID="{97035A40-771F-C84C-AF01-0F1F6FEA5928}" presName="conn2-1" presStyleLbl="parChTrans1D2" presStyleIdx="2" presStyleCnt="3"/>
      <dgm:spPr/>
    </dgm:pt>
    <dgm:pt modelId="{F9600547-C6BA-F54E-AC47-F603BD7A134B}" type="pres">
      <dgm:prSet presAssocID="{97035A40-771F-C84C-AF01-0F1F6FEA5928}" presName="connTx" presStyleLbl="parChTrans1D2" presStyleIdx="2" presStyleCnt="3"/>
      <dgm:spPr/>
    </dgm:pt>
    <dgm:pt modelId="{4B8D1F4F-18EF-5B4A-AFA4-F678716A24F3}" type="pres">
      <dgm:prSet presAssocID="{06CC18CC-D1F8-9241-B47B-9F70CB456FF5}" presName="root2" presStyleCnt="0"/>
      <dgm:spPr/>
    </dgm:pt>
    <dgm:pt modelId="{E1CD76A7-E327-A64F-862E-D80218860A28}" type="pres">
      <dgm:prSet presAssocID="{06CC18CC-D1F8-9241-B47B-9F70CB456FF5}" presName="LevelTwoTextNode" presStyleLbl="node2" presStyleIdx="2" presStyleCnt="3">
        <dgm:presLayoutVars>
          <dgm:chPref val="3"/>
        </dgm:presLayoutVars>
      </dgm:prSet>
      <dgm:spPr/>
    </dgm:pt>
    <dgm:pt modelId="{CCF8C3FC-4632-0843-9965-D7BEC3D68DAF}" type="pres">
      <dgm:prSet presAssocID="{06CC18CC-D1F8-9241-B47B-9F70CB456FF5}" presName="level3hierChild" presStyleCnt="0"/>
      <dgm:spPr/>
    </dgm:pt>
  </dgm:ptLst>
  <dgm:cxnLst>
    <dgm:cxn modelId="{98B44B01-9E32-AA41-A218-E6FD31582C9E}" srcId="{26A88FBF-1D1E-484A-8FFA-358A8432898B}" destId="{C57C7FF0-F02D-094B-A18F-5EA7CA0BA867}" srcOrd="0" destOrd="0" parTransId="{E444B1E2-4E94-9C49-B4D1-9100DF1A9786}" sibTransId="{21096778-C95C-2846-86FE-131300DF81A1}"/>
    <dgm:cxn modelId="{85A25C08-5B17-594A-90A6-FDD0ED32A730}" srcId="{C57C7FF0-F02D-094B-A18F-5EA7CA0BA867}" destId="{3A25B0BA-F698-A642-9D73-73DEA136AAD5}" srcOrd="1" destOrd="0" parTransId="{1EA7DF13-DC93-9141-812F-1B6B493630A9}" sibTransId="{F3C74861-2D87-5B45-971F-46003D39FDC5}"/>
    <dgm:cxn modelId="{0DCA5C5F-CE1F-9F44-9D84-56FCECDBFAC9}" type="presOf" srcId="{C57C7FF0-F02D-094B-A18F-5EA7CA0BA867}" destId="{D6131B93-CE6A-6C42-83D6-EDA7DFC4F7B4}" srcOrd="0" destOrd="0" presId="urn:microsoft.com/office/officeart/2008/layout/HorizontalMultiLevelHierarchy"/>
    <dgm:cxn modelId="{5BDFB461-26E3-0743-8362-6FF299FFE40F}" type="presOf" srcId="{97035A40-771F-C84C-AF01-0F1F6FEA5928}" destId="{B8283706-3B5B-3C4F-8724-6EC4063E5CEE}" srcOrd="0" destOrd="0" presId="urn:microsoft.com/office/officeart/2008/layout/HorizontalMultiLevelHierarchy"/>
    <dgm:cxn modelId="{DABC8F49-A7A7-9E49-9CE5-D150DA437599}" type="presOf" srcId="{61DA6352-575A-D641-B169-12F0CCF69AD7}" destId="{58BF6A24-41BC-804A-8FA5-A67A585197B6}" srcOrd="1" destOrd="0" presId="urn:microsoft.com/office/officeart/2008/layout/HorizontalMultiLevelHierarchy"/>
    <dgm:cxn modelId="{4BCFAD6C-4193-FA45-91A9-35A88C02DE86}" type="presOf" srcId="{26A88FBF-1D1E-484A-8FFA-358A8432898B}" destId="{D5AFF187-56F9-AB47-B71E-35455DCE0EBB}" srcOrd="0" destOrd="0" presId="urn:microsoft.com/office/officeart/2008/layout/HorizontalMultiLevelHierarchy"/>
    <dgm:cxn modelId="{17F0CA54-5A7F-7244-B90A-879A14C20839}" type="presOf" srcId="{06CC18CC-D1F8-9241-B47B-9F70CB456FF5}" destId="{E1CD76A7-E327-A64F-862E-D80218860A28}" srcOrd="0" destOrd="0" presId="urn:microsoft.com/office/officeart/2008/layout/HorizontalMultiLevelHierarchy"/>
    <dgm:cxn modelId="{DD551475-FCBA-234A-BEC6-C1CFA65E7198}" type="presOf" srcId="{1EA7DF13-DC93-9141-812F-1B6B493630A9}" destId="{BF2B420A-D665-AC47-899D-5A86ACE4E2B2}" srcOrd="1" destOrd="0" presId="urn:microsoft.com/office/officeart/2008/layout/HorizontalMultiLevelHierarchy"/>
    <dgm:cxn modelId="{8B6B277A-5A22-6345-A687-6C133485EB01}" srcId="{C57C7FF0-F02D-094B-A18F-5EA7CA0BA867}" destId="{06CC18CC-D1F8-9241-B47B-9F70CB456FF5}" srcOrd="2" destOrd="0" parTransId="{97035A40-771F-C84C-AF01-0F1F6FEA5928}" sibTransId="{F406D2BD-5163-DE46-8212-2FC3AC131A57}"/>
    <dgm:cxn modelId="{A2BEB7AD-5E16-FB4E-88CF-BF51D8F7DBCA}" type="presOf" srcId="{97035A40-771F-C84C-AF01-0F1F6FEA5928}" destId="{F9600547-C6BA-F54E-AC47-F603BD7A134B}" srcOrd="1" destOrd="0" presId="urn:microsoft.com/office/officeart/2008/layout/HorizontalMultiLevelHierarchy"/>
    <dgm:cxn modelId="{DFD027AE-E5C9-F442-A673-6B9CB06BB221}" type="presOf" srcId="{61DA6352-575A-D641-B169-12F0CCF69AD7}" destId="{6FC8EFBD-8C2F-E84D-A969-37CA3303C021}" srcOrd="0" destOrd="0" presId="urn:microsoft.com/office/officeart/2008/layout/HorizontalMultiLevelHierarchy"/>
    <dgm:cxn modelId="{994DE3E5-E607-8348-8399-D5F060D71D06}" type="presOf" srcId="{3A25B0BA-F698-A642-9D73-73DEA136AAD5}" destId="{05F4F1F4-1FDC-7445-837E-87F80CDB694B}" srcOrd="0" destOrd="0" presId="urn:microsoft.com/office/officeart/2008/layout/HorizontalMultiLevelHierarchy"/>
    <dgm:cxn modelId="{BD9D4BEE-611B-D549-8222-76CECF8A8EB2}" type="presOf" srcId="{1EA7DF13-DC93-9141-812F-1B6B493630A9}" destId="{DD1A00AA-6FB3-344D-AE7F-F4DD6EB07930}" srcOrd="0" destOrd="0" presId="urn:microsoft.com/office/officeart/2008/layout/HorizontalMultiLevelHierarchy"/>
    <dgm:cxn modelId="{182555EF-A9A1-F54F-BE18-B3A18329DE20}" type="presOf" srcId="{4E78DDF7-EFE7-A64D-9008-649FB0C0C8EB}" destId="{643924AF-6037-FB44-8B6F-516D6FF86102}" srcOrd="0" destOrd="0" presId="urn:microsoft.com/office/officeart/2008/layout/HorizontalMultiLevelHierarchy"/>
    <dgm:cxn modelId="{D21BDBF8-9D4D-A543-939A-278EF997ED47}" srcId="{C57C7FF0-F02D-094B-A18F-5EA7CA0BA867}" destId="{4E78DDF7-EFE7-A64D-9008-649FB0C0C8EB}" srcOrd="0" destOrd="0" parTransId="{61DA6352-575A-D641-B169-12F0CCF69AD7}" sibTransId="{AC6E1E53-BBB0-4544-BBF3-67D837FEA438}"/>
    <dgm:cxn modelId="{D288B6E3-936E-154F-B815-5B4184D113D2}" type="presParOf" srcId="{D5AFF187-56F9-AB47-B71E-35455DCE0EBB}" destId="{7AD8CE7D-4B18-9F47-B04B-40A1CF8D9F3E}" srcOrd="0" destOrd="0" presId="urn:microsoft.com/office/officeart/2008/layout/HorizontalMultiLevelHierarchy"/>
    <dgm:cxn modelId="{8C6F67A7-9F9D-E243-8732-80835E86A57D}" type="presParOf" srcId="{7AD8CE7D-4B18-9F47-B04B-40A1CF8D9F3E}" destId="{D6131B93-CE6A-6C42-83D6-EDA7DFC4F7B4}" srcOrd="0" destOrd="0" presId="urn:microsoft.com/office/officeart/2008/layout/HorizontalMultiLevelHierarchy"/>
    <dgm:cxn modelId="{745F4E7B-0362-F84C-846A-AB1183C0175E}" type="presParOf" srcId="{7AD8CE7D-4B18-9F47-B04B-40A1CF8D9F3E}" destId="{30AA4730-8D91-1A47-8BA9-E7F1637587C1}" srcOrd="1" destOrd="0" presId="urn:microsoft.com/office/officeart/2008/layout/HorizontalMultiLevelHierarchy"/>
    <dgm:cxn modelId="{F8CF4630-4530-9F48-9AAF-64BC8DF64057}" type="presParOf" srcId="{30AA4730-8D91-1A47-8BA9-E7F1637587C1}" destId="{6FC8EFBD-8C2F-E84D-A969-37CA3303C021}" srcOrd="0" destOrd="0" presId="urn:microsoft.com/office/officeart/2008/layout/HorizontalMultiLevelHierarchy"/>
    <dgm:cxn modelId="{DAAE1729-FFF4-2A4A-9B3F-76214168E5A9}" type="presParOf" srcId="{6FC8EFBD-8C2F-E84D-A969-37CA3303C021}" destId="{58BF6A24-41BC-804A-8FA5-A67A585197B6}" srcOrd="0" destOrd="0" presId="urn:microsoft.com/office/officeart/2008/layout/HorizontalMultiLevelHierarchy"/>
    <dgm:cxn modelId="{DC612174-26B5-E741-B098-2E7B6CEE6CA7}" type="presParOf" srcId="{30AA4730-8D91-1A47-8BA9-E7F1637587C1}" destId="{DD98A158-911B-6444-A5A7-26CFB14811AE}" srcOrd="1" destOrd="0" presId="urn:microsoft.com/office/officeart/2008/layout/HorizontalMultiLevelHierarchy"/>
    <dgm:cxn modelId="{FC944005-CCAF-5B45-B3C9-D853439A2FF7}" type="presParOf" srcId="{DD98A158-911B-6444-A5A7-26CFB14811AE}" destId="{643924AF-6037-FB44-8B6F-516D6FF86102}" srcOrd="0" destOrd="0" presId="urn:microsoft.com/office/officeart/2008/layout/HorizontalMultiLevelHierarchy"/>
    <dgm:cxn modelId="{35D3B7B9-0EC2-764B-BFDA-54B980416FC6}" type="presParOf" srcId="{DD98A158-911B-6444-A5A7-26CFB14811AE}" destId="{EEC5BE80-84CA-6149-9CC4-CCCA12637E22}" srcOrd="1" destOrd="0" presId="urn:microsoft.com/office/officeart/2008/layout/HorizontalMultiLevelHierarchy"/>
    <dgm:cxn modelId="{16169DE3-D341-7841-9B19-74370B9B17F3}" type="presParOf" srcId="{30AA4730-8D91-1A47-8BA9-E7F1637587C1}" destId="{DD1A00AA-6FB3-344D-AE7F-F4DD6EB07930}" srcOrd="2" destOrd="0" presId="urn:microsoft.com/office/officeart/2008/layout/HorizontalMultiLevelHierarchy"/>
    <dgm:cxn modelId="{35B8E429-35C6-574C-82BB-B39CB87B1450}" type="presParOf" srcId="{DD1A00AA-6FB3-344D-AE7F-F4DD6EB07930}" destId="{BF2B420A-D665-AC47-899D-5A86ACE4E2B2}" srcOrd="0" destOrd="0" presId="urn:microsoft.com/office/officeart/2008/layout/HorizontalMultiLevelHierarchy"/>
    <dgm:cxn modelId="{411708A4-2A60-FC4F-B86C-2A22C4530C78}" type="presParOf" srcId="{30AA4730-8D91-1A47-8BA9-E7F1637587C1}" destId="{55AE323E-A8C9-0C4A-AEB0-932A0378FA38}" srcOrd="3" destOrd="0" presId="urn:microsoft.com/office/officeart/2008/layout/HorizontalMultiLevelHierarchy"/>
    <dgm:cxn modelId="{9FAE6629-A9D3-344C-8A8A-4949953B2308}" type="presParOf" srcId="{55AE323E-A8C9-0C4A-AEB0-932A0378FA38}" destId="{05F4F1F4-1FDC-7445-837E-87F80CDB694B}" srcOrd="0" destOrd="0" presId="urn:microsoft.com/office/officeart/2008/layout/HorizontalMultiLevelHierarchy"/>
    <dgm:cxn modelId="{CCAC64BA-2DF8-274D-A053-B57F535F90BE}" type="presParOf" srcId="{55AE323E-A8C9-0C4A-AEB0-932A0378FA38}" destId="{29A1012C-5E90-3441-B897-7F3FF7DE4B16}" srcOrd="1" destOrd="0" presId="urn:microsoft.com/office/officeart/2008/layout/HorizontalMultiLevelHierarchy"/>
    <dgm:cxn modelId="{FDAB8E75-7C0B-624A-9E3D-CA8D3CB25AC8}" type="presParOf" srcId="{30AA4730-8D91-1A47-8BA9-E7F1637587C1}" destId="{B8283706-3B5B-3C4F-8724-6EC4063E5CEE}" srcOrd="4" destOrd="0" presId="urn:microsoft.com/office/officeart/2008/layout/HorizontalMultiLevelHierarchy"/>
    <dgm:cxn modelId="{F6BF58CC-46E5-654B-8291-1BE0C0925936}" type="presParOf" srcId="{B8283706-3B5B-3C4F-8724-6EC4063E5CEE}" destId="{F9600547-C6BA-F54E-AC47-F603BD7A134B}" srcOrd="0" destOrd="0" presId="urn:microsoft.com/office/officeart/2008/layout/HorizontalMultiLevelHierarchy"/>
    <dgm:cxn modelId="{B141F18C-2F47-5A48-85E4-932801CED0DD}" type="presParOf" srcId="{30AA4730-8D91-1A47-8BA9-E7F1637587C1}" destId="{4B8D1F4F-18EF-5B4A-AFA4-F678716A24F3}" srcOrd="5" destOrd="0" presId="urn:microsoft.com/office/officeart/2008/layout/HorizontalMultiLevelHierarchy"/>
    <dgm:cxn modelId="{ED92CA32-DAF9-B249-9920-709C5F2A3826}" type="presParOf" srcId="{4B8D1F4F-18EF-5B4A-AFA4-F678716A24F3}" destId="{E1CD76A7-E327-A64F-862E-D80218860A28}" srcOrd="0" destOrd="0" presId="urn:microsoft.com/office/officeart/2008/layout/HorizontalMultiLevelHierarchy"/>
    <dgm:cxn modelId="{F7F3C990-931F-7345-9F04-7CB5741C1984}" type="presParOf" srcId="{4B8D1F4F-18EF-5B4A-AFA4-F678716A24F3}" destId="{CCF8C3FC-4632-0843-9965-D7BEC3D68DAF}"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26A88FBF-1D1E-484A-8FFA-358A8432898B}" type="doc">
      <dgm:prSet loTypeId="urn:microsoft.com/office/officeart/2008/layout/HorizontalMultiLevelHierarchy" loCatId="" qsTypeId="urn:microsoft.com/office/officeart/2005/8/quickstyle/simple1" qsCatId="simple" csTypeId="urn:microsoft.com/office/officeart/2005/8/colors/accent1_2" csCatId="accent1" phldr="1"/>
      <dgm:spPr/>
      <dgm:t>
        <a:bodyPr/>
        <a:lstStyle/>
        <a:p>
          <a:endParaRPr lang="en-GB"/>
        </a:p>
      </dgm:t>
    </dgm:pt>
    <dgm:pt modelId="{A9924F76-C66C-7448-8E7F-57DD2D9A1D86}">
      <dgm:prSet/>
      <dgm:spPr/>
      <dgm:t>
        <a:bodyPr/>
        <a:lstStyle/>
        <a:p>
          <a:r>
            <a:rPr lang="en-GB" b="0" i="0" u="none" dirty="0"/>
            <a:t>Displays EMPOWERING behaviour</a:t>
          </a:r>
          <a:endParaRPr lang="en-GB" dirty="0"/>
        </a:p>
      </dgm:t>
    </dgm:pt>
    <dgm:pt modelId="{86FEB53B-40F8-C043-B9F2-992E8EDBCB82}" type="parTrans" cxnId="{27E52F50-04BF-2B4E-8C0F-712131E77B09}">
      <dgm:prSet/>
      <dgm:spPr/>
      <dgm:t>
        <a:bodyPr/>
        <a:lstStyle/>
        <a:p>
          <a:endParaRPr lang="en-GB"/>
        </a:p>
      </dgm:t>
    </dgm:pt>
    <dgm:pt modelId="{927FB946-03FB-7E48-84F2-7DBDC9A4EAA8}" type="sibTrans" cxnId="{27E52F50-04BF-2B4E-8C0F-712131E77B09}">
      <dgm:prSet/>
      <dgm:spPr/>
      <dgm:t>
        <a:bodyPr/>
        <a:lstStyle/>
        <a:p>
          <a:endParaRPr lang="en-GB"/>
        </a:p>
      </dgm:t>
    </dgm:pt>
    <dgm:pt modelId="{226C0868-6E0F-2843-B9A9-06929E43CCF6}">
      <dgm:prSet/>
      <dgm:spPr/>
      <dgm:t>
        <a:bodyPr/>
        <a:lstStyle/>
        <a:p>
          <a:r>
            <a:rPr lang="en-GB" b="0" i="0" u="none" dirty="0"/>
            <a:t>A. Identifies patients concerns (health beliefs)</a:t>
          </a:r>
          <a:endParaRPr lang="en-GB" dirty="0"/>
        </a:p>
      </dgm:t>
    </dgm:pt>
    <dgm:pt modelId="{68E36571-6F4D-8E4C-99FC-84647813F893}" type="parTrans" cxnId="{8F25E182-AC31-D944-85CD-EC013363464C}">
      <dgm:prSet/>
      <dgm:spPr/>
      <dgm:t>
        <a:bodyPr/>
        <a:lstStyle/>
        <a:p>
          <a:endParaRPr lang="en-GB"/>
        </a:p>
      </dgm:t>
    </dgm:pt>
    <dgm:pt modelId="{E6D289DF-9957-EF47-B62F-4A71D1C1500A}" type="sibTrans" cxnId="{8F25E182-AC31-D944-85CD-EC013363464C}">
      <dgm:prSet/>
      <dgm:spPr/>
      <dgm:t>
        <a:bodyPr/>
        <a:lstStyle/>
        <a:p>
          <a:endParaRPr lang="en-GB"/>
        </a:p>
      </dgm:t>
    </dgm:pt>
    <dgm:pt modelId="{41533190-6FF0-6D47-98E0-DE110CDF54F2}">
      <dgm:prSet/>
      <dgm:spPr/>
      <dgm:t>
        <a:bodyPr/>
        <a:lstStyle/>
        <a:p>
          <a:r>
            <a:rPr lang="en-GB" b="0" i="0" u="none" dirty="0"/>
            <a:t>B. Involves patient in decision-making</a:t>
          </a:r>
          <a:endParaRPr lang="en-GB" dirty="0"/>
        </a:p>
      </dgm:t>
    </dgm:pt>
    <dgm:pt modelId="{A8D4802F-806D-0D40-9329-129E2F1B56F3}" type="parTrans" cxnId="{0A7C44C3-2BF2-5F47-88C4-F4D4FFEFC51F}">
      <dgm:prSet/>
      <dgm:spPr/>
      <dgm:t>
        <a:bodyPr/>
        <a:lstStyle/>
        <a:p>
          <a:endParaRPr lang="en-GB"/>
        </a:p>
      </dgm:t>
    </dgm:pt>
    <dgm:pt modelId="{12292CA4-1A9D-1E4E-81EE-B9A07DCDC3CC}" type="sibTrans" cxnId="{0A7C44C3-2BF2-5F47-88C4-F4D4FFEFC51F}">
      <dgm:prSet/>
      <dgm:spPr/>
      <dgm:t>
        <a:bodyPr/>
        <a:lstStyle/>
        <a:p>
          <a:endParaRPr lang="en-GB"/>
        </a:p>
      </dgm:t>
    </dgm:pt>
    <dgm:pt modelId="{E2FCAE07-D91B-3D49-AF55-1C894034DECC}">
      <dgm:prSet/>
      <dgm:spPr/>
      <dgm:t>
        <a:bodyPr/>
        <a:lstStyle/>
        <a:p>
          <a:r>
            <a:rPr lang="en-GB" b="0" i="0" u="none" dirty="0"/>
            <a:t>C. Use of self-help advice [inc. signpost to appropriate websites] </a:t>
          </a:r>
          <a:endParaRPr lang="en-GB" dirty="0"/>
        </a:p>
      </dgm:t>
    </dgm:pt>
    <dgm:pt modelId="{29DF0A6E-1374-904D-9562-F1CE6585B211}" type="parTrans" cxnId="{94755E57-6C7A-D449-BCFB-B0B9E0A15E63}">
      <dgm:prSet/>
      <dgm:spPr/>
      <dgm:t>
        <a:bodyPr/>
        <a:lstStyle/>
        <a:p>
          <a:endParaRPr lang="en-GB"/>
        </a:p>
      </dgm:t>
    </dgm:pt>
    <dgm:pt modelId="{5831EF36-F620-0743-93D1-4CD5BB83F300}" type="sibTrans" cxnId="{94755E57-6C7A-D449-BCFB-B0B9E0A15E63}">
      <dgm:prSet/>
      <dgm:spPr/>
      <dgm:t>
        <a:bodyPr/>
        <a:lstStyle/>
        <a:p>
          <a:endParaRPr lang="en-GB"/>
        </a:p>
      </dgm:t>
    </dgm:pt>
    <dgm:pt modelId="{6111B832-4666-E747-BAEC-1F229B01C99E}">
      <dgm:prSet/>
      <dgm:spPr/>
      <dgm:t>
        <a:bodyPr/>
        <a:lstStyle/>
        <a:p>
          <a:r>
            <a:rPr lang="en-GB" b="0" i="0" u="none" dirty="0"/>
            <a:t>D. Responds appropriately to caller requests for information</a:t>
          </a:r>
          <a:endParaRPr lang="en-GB" dirty="0"/>
        </a:p>
      </dgm:t>
    </dgm:pt>
    <dgm:pt modelId="{37720B31-768D-554F-B54B-781396DC8F0A}" type="parTrans" cxnId="{4AB68E2B-3383-4349-BD9D-70D66AF61CD5}">
      <dgm:prSet/>
      <dgm:spPr/>
      <dgm:t>
        <a:bodyPr/>
        <a:lstStyle/>
        <a:p>
          <a:endParaRPr lang="en-GB"/>
        </a:p>
      </dgm:t>
    </dgm:pt>
    <dgm:pt modelId="{41B5BC0F-D7F4-8844-A066-6CE531589783}" type="sibTrans" cxnId="{4AB68E2B-3383-4349-BD9D-70D66AF61CD5}">
      <dgm:prSet/>
      <dgm:spPr/>
      <dgm:t>
        <a:bodyPr/>
        <a:lstStyle/>
        <a:p>
          <a:endParaRPr lang="en-GB"/>
        </a:p>
      </dgm:t>
    </dgm:pt>
    <dgm:pt modelId="{D5AFF187-56F9-AB47-B71E-35455DCE0EBB}" type="pres">
      <dgm:prSet presAssocID="{26A88FBF-1D1E-484A-8FFA-358A8432898B}" presName="Name0" presStyleCnt="0">
        <dgm:presLayoutVars>
          <dgm:chPref val="1"/>
          <dgm:dir/>
          <dgm:animOne val="branch"/>
          <dgm:animLvl val="lvl"/>
          <dgm:resizeHandles val="exact"/>
        </dgm:presLayoutVars>
      </dgm:prSet>
      <dgm:spPr/>
    </dgm:pt>
    <dgm:pt modelId="{FFA33A37-2A6C-C940-9B64-CEE79E0723DC}" type="pres">
      <dgm:prSet presAssocID="{A9924F76-C66C-7448-8E7F-57DD2D9A1D86}" presName="root1" presStyleCnt="0"/>
      <dgm:spPr/>
    </dgm:pt>
    <dgm:pt modelId="{AACD1200-EC56-0D40-BAF8-71F328D8B054}" type="pres">
      <dgm:prSet presAssocID="{A9924F76-C66C-7448-8E7F-57DD2D9A1D86}" presName="LevelOneTextNode" presStyleLbl="node0" presStyleIdx="0" presStyleCnt="1">
        <dgm:presLayoutVars>
          <dgm:chPref val="3"/>
        </dgm:presLayoutVars>
      </dgm:prSet>
      <dgm:spPr/>
    </dgm:pt>
    <dgm:pt modelId="{014F0E01-3623-F041-ADC0-F75E8CBFB276}" type="pres">
      <dgm:prSet presAssocID="{A9924F76-C66C-7448-8E7F-57DD2D9A1D86}" presName="level2hierChild" presStyleCnt="0"/>
      <dgm:spPr/>
    </dgm:pt>
    <dgm:pt modelId="{FEDB3EEA-E508-704D-851C-E79FED997FA6}" type="pres">
      <dgm:prSet presAssocID="{68E36571-6F4D-8E4C-99FC-84647813F893}" presName="conn2-1" presStyleLbl="parChTrans1D2" presStyleIdx="0" presStyleCnt="4"/>
      <dgm:spPr/>
    </dgm:pt>
    <dgm:pt modelId="{F5312465-421F-7647-8062-C7A307758995}" type="pres">
      <dgm:prSet presAssocID="{68E36571-6F4D-8E4C-99FC-84647813F893}" presName="connTx" presStyleLbl="parChTrans1D2" presStyleIdx="0" presStyleCnt="4"/>
      <dgm:spPr/>
    </dgm:pt>
    <dgm:pt modelId="{D2EE4E1A-713A-D347-BEA9-D7EE7010971A}" type="pres">
      <dgm:prSet presAssocID="{226C0868-6E0F-2843-B9A9-06929E43CCF6}" presName="root2" presStyleCnt="0"/>
      <dgm:spPr/>
    </dgm:pt>
    <dgm:pt modelId="{F7BB0397-D79B-0145-B14F-F36BFEB55736}" type="pres">
      <dgm:prSet presAssocID="{226C0868-6E0F-2843-B9A9-06929E43CCF6}" presName="LevelTwoTextNode" presStyleLbl="node2" presStyleIdx="0" presStyleCnt="4">
        <dgm:presLayoutVars>
          <dgm:chPref val="3"/>
        </dgm:presLayoutVars>
      </dgm:prSet>
      <dgm:spPr/>
    </dgm:pt>
    <dgm:pt modelId="{F347C367-6FEA-3245-87C0-AC03D7EB9546}" type="pres">
      <dgm:prSet presAssocID="{226C0868-6E0F-2843-B9A9-06929E43CCF6}" presName="level3hierChild" presStyleCnt="0"/>
      <dgm:spPr/>
    </dgm:pt>
    <dgm:pt modelId="{91C306D7-719E-F145-B42A-D54925033E53}" type="pres">
      <dgm:prSet presAssocID="{A8D4802F-806D-0D40-9329-129E2F1B56F3}" presName="conn2-1" presStyleLbl="parChTrans1D2" presStyleIdx="1" presStyleCnt="4"/>
      <dgm:spPr/>
    </dgm:pt>
    <dgm:pt modelId="{62FB1166-4ED8-E948-A477-B33828AD5D44}" type="pres">
      <dgm:prSet presAssocID="{A8D4802F-806D-0D40-9329-129E2F1B56F3}" presName="connTx" presStyleLbl="parChTrans1D2" presStyleIdx="1" presStyleCnt="4"/>
      <dgm:spPr/>
    </dgm:pt>
    <dgm:pt modelId="{FCA5C763-AD8E-4C41-AAB8-F428CE3B378E}" type="pres">
      <dgm:prSet presAssocID="{41533190-6FF0-6D47-98E0-DE110CDF54F2}" presName="root2" presStyleCnt="0"/>
      <dgm:spPr/>
    </dgm:pt>
    <dgm:pt modelId="{08D620DA-6E33-2A41-A2A5-851C14747FC7}" type="pres">
      <dgm:prSet presAssocID="{41533190-6FF0-6D47-98E0-DE110CDF54F2}" presName="LevelTwoTextNode" presStyleLbl="node2" presStyleIdx="1" presStyleCnt="4">
        <dgm:presLayoutVars>
          <dgm:chPref val="3"/>
        </dgm:presLayoutVars>
      </dgm:prSet>
      <dgm:spPr/>
    </dgm:pt>
    <dgm:pt modelId="{670B1975-AF9A-B646-B68C-1C9AF7373AF6}" type="pres">
      <dgm:prSet presAssocID="{41533190-6FF0-6D47-98E0-DE110CDF54F2}" presName="level3hierChild" presStyleCnt="0"/>
      <dgm:spPr/>
    </dgm:pt>
    <dgm:pt modelId="{55E5D2C9-0BE4-EC4D-8909-25A5DD39E484}" type="pres">
      <dgm:prSet presAssocID="{29DF0A6E-1374-904D-9562-F1CE6585B211}" presName="conn2-1" presStyleLbl="parChTrans1D2" presStyleIdx="2" presStyleCnt="4"/>
      <dgm:spPr/>
    </dgm:pt>
    <dgm:pt modelId="{529F6784-75CC-134A-A038-83E1CE9ADC3D}" type="pres">
      <dgm:prSet presAssocID="{29DF0A6E-1374-904D-9562-F1CE6585B211}" presName="connTx" presStyleLbl="parChTrans1D2" presStyleIdx="2" presStyleCnt="4"/>
      <dgm:spPr/>
    </dgm:pt>
    <dgm:pt modelId="{705C08F0-FFB5-3F44-A80C-3E5B95BD7566}" type="pres">
      <dgm:prSet presAssocID="{E2FCAE07-D91B-3D49-AF55-1C894034DECC}" presName="root2" presStyleCnt="0"/>
      <dgm:spPr/>
    </dgm:pt>
    <dgm:pt modelId="{11D39F3A-081A-9144-BDF4-B0A1D97571C5}" type="pres">
      <dgm:prSet presAssocID="{E2FCAE07-D91B-3D49-AF55-1C894034DECC}" presName="LevelTwoTextNode" presStyleLbl="node2" presStyleIdx="2" presStyleCnt="4">
        <dgm:presLayoutVars>
          <dgm:chPref val="3"/>
        </dgm:presLayoutVars>
      </dgm:prSet>
      <dgm:spPr/>
    </dgm:pt>
    <dgm:pt modelId="{290D8B63-E8CF-8749-B2B8-3EE2F3DC0746}" type="pres">
      <dgm:prSet presAssocID="{E2FCAE07-D91B-3D49-AF55-1C894034DECC}" presName="level3hierChild" presStyleCnt="0"/>
      <dgm:spPr/>
    </dgm:pt>
    <dgm:pt modelId="{24623B27-03F5-184A-B75C-BEE33744A2D9}" type="pres">
      <dgm:prSet presAssocID="{37720B31-768D-554F-B54B-781396DC8F0A}" presName="conn2-1" presStyleLbl="parChTrans1D2" presStyleIdx="3" presStyleCnt="4"/>
      <dgm:spPr/>
    </dgm:pt>
    <dgm:pt modelId="{4EBF86C3-1F2F-E54D-BD0F-DE643B43FFD1}" type="pres">
      <dgm:prSet presAssocID="{37720B31-768D-554F-B54B-781396DC8F0A}" presName="connTx" presStyleLbl="parChTrans1D2" presStyleIdx="3" presStyleCnt="4"/>
      <dgm:spPr/>
    </dgm:pt>
    <dgm:pt modelId="{821980F7-4620-7A4D-807C-0E351BD4BA51}" type="pres">
      <dgm:prSet presAssocID="{6111B832-4666-E747-BAEC-1F229B01C99E}" presName="root2" presStyleCnt="0"/>
      <dgm:spPr/>
    </dgm:pt>
    <dgm:pt modelId="{77ACC1E1-2303-2D42-8A99-C77E35F1D243}" type="pres">
      <dgm:prSet presAssocID="{6111B832-4666-E747-BAEC-1F229B01C99E}" presName="LevelTwoTextNode" presStyleLbl="node2" presStyleIdx="3" presStyleCnt="4">
        <dgm:presLayoutVars>
          <dgm:chPref val="3"/>
        </dgm:presLayoutVars>
      </dgm:prSet>
      <dgm:spPr/>
    </dgm:pt>
    <dgm:pt modelId="{FD2FA01E-E8B1-3C42-9292-B8BBD1617FB9}" type="pres">
      <dgm:prSet presAssocID="{6111B832-4666-E747-BAEC-1F229B01C99E}" presName="level3hierChild" presStyleCnt="0"/>
      <dgm:spPr/>
    </dgm:pt>
  </dgm:ptLst>
  <dgm:cxnLst>
    <dgm:cxn modelId="{5CA8A628-ED66-0246-AAF9-75C3722F931B}" type="presOf" srcId="{A9924F76-C66C-7448-8E7F-57DD2D9A1D86}" destId="{AACD1200-EC56-0D40-BAF8-71F328D8B054}" srcOrd="0" destOrd="0" presId="urn:microsoft.com/office/officeart/2008/layout/HorizontalMultiLevelHierarchy"/>
    <dgm:cxn modelId="{21D52A2B-5683-0942-B240-5568F58F1C22}" type="presOf" srcId="{41533190-6FF0-6D47-98E0-DE110CDF54F2}" destId="{08D620DA-6E33-2A41-A2A5-851C14747FC7}" srcOrd="0" destOrd="0" presId="urn:microsoft.com/office/officeart/2008/layout/HorizontalMultiLevelHierarchy"/>
    <dgm:cxn modelId="{4AB68E2B-3383-4349-BD9D-70D66AF61CD5}" srcId="{A9924F76-C66C-7448-8E7F-57DD2D9A1D86}" destId="{6111B832-4666-E747-BAEC-1F229B01C99E}" srcOrd="3" destOrd="0" parTransId="{37720B31-768D-554F-B54B-781396DC8F0A}" sibTransId="{41B5BC0F-D7F4-8844-A066-6CE531589783}"/>
    <dgm:cxn modelId="{466ACD31-AE01-E84F-9F5C-FD461196C869}" type="presOf" srcId="{37720B31-768D-554F-B54B-781396DC8F0A}" destId="{24623B27-03F5-184A-B75C-BEE33744A2D9}" srcOrd="0" destOrd="0" presId="urn:microsoft.com/office/officeart/2008/layout/HorizontalMultiLevelHierarchy"/>
    <dgm:cxn modelId="{D31BCC3F-EBB9-AC43-83AA-CF0C95325770}" type="presOf" srcId="{A8D4802F-806D-0D40-9329-129E2F1B56F3}" destId="{91C306D7-719E-F145-B42A-D54925033E53}" srcOrd="0" destOrd="0" presId="urn:microsoft.com/office/officeart/2008/layout/HorizontalMultiLevelHierarchy"/>
    <dgm:cxn modelId="{9F954065-D44C-6346-9164-E8161A84CBA3}" type="presOf" srcId="{68E36571-6F4D-8E4C-99FC-84647813F893}" destId="{F5312465-421F-7647-8062-C7A307758995}" srcOrd="1" destOrd="0" presId="urn:microsoft.com/office/officeart/2008/layout/HorizontalMultiLevelHierarchy"/>
    <dgm:cxn modelId="{4BCFAD6C-4193-FA45-91A9-35A88C02DE86}" type="presOf" srcId="{26A88FBF-1D1E-484A-8FFA-358A8432898B}" destId="{D5AFF187-56F9-AB47-B71E-35455DCE0EBB}" srcOrd="0" destOrd="0" presId="urn:microsoft.com/office/officeart/2008/layout/HorizontalMultiLevelHierarchy"/>
    <dgm:cxn modelId="{27E52F50-04BF-2B4E-8C0F-712131E77B09}" srcId="{26A88FBF-1D1E-484A-8FFA-358A8432898B}" destId="{A9924F76-C66C-7448-8E7F-57DD2D9A1D86}" srcOrd="0" destOrd="0" parTransId="{86FEB53B-40F8-C043-B9F2-992E8EDBCB82}" sibTransId="{927FB946-03FB-7E48-84F2-7DBDC9A4EAA8}"/>
    <dgm:cxn modelId="{2FB56050-B489-5E43-B2AD-D64DE48B8854}" type="presOf" srcId="{37720B31-768D-554F-B54B-781396DC8F0A}" destId="{4EBF86C3-1F2F-E54D-BD0F-DE643B43FFD1}" srcOrd="1" destOrd="0" presId="urn:microsoft.com/office/officeart/2008/layout/HorizontalMultiLevelHierarchy"/>
    <dgm:cxn modelId="{7F5BD354-5F40-1C4A-A586-28EFC0EBD8BF}" type="presOf" srcId="{A8D4802F-806D-0D40-9329-129E2F1B56F3}" destId="{62FB1166-4ED8-E948-A477-B33828AD5D44}" srcOrd="1" destOrd="0" presId="urn:microsoft.com/office/officeart/2008/layout/HorizontalMultiLevelHierarchy"/>
    <dgm:cxn modelId="{94755E57-6C7A-D449-BCFB-B0B9E0A15E63}" srcId="{A9924F76-C66C-7448-8E7F-57DD2D9A1D86}" destId="{E2FCAE07-D91B-3D49-AF55-1C894034DECC}" srcOrd="2" destOrd="0" parTransId="{29DF0A6E-1374-904D-9562-F1CE6585B211}" sibTransId="{5831EF36-F620-0743-93D1-4CD5BB83F300}"/>
    <dgm:cxn modelId="{63C39980-03D3-1D4D-9399-9D1AFA5B44D8}" type="presOf" srcId="{E2FCAE07-D91B-3D49-AF55-1C894034DECC}" destId="{11D39F3A-081A-9144-BDF4-B0A1D97571C5}" srcOrd="0" destOrd="0" presId="urn:microsoft.com/office/officeart/2008/layout/HorizontalMultiLevelHierarchy"/>
    <dgm:cxn modelId="{164B5082-45CE-2D46-B308-F8DF5F4E6CD8}" type="presOf" srcId="{6111B832-4666-E747-BAEC-1F229B01C99E}" destId="{77ACC1E1-2303-2D42-8A99-C77E35F1D243}" srcOrd="0" destOrd="0" presId="urn:microsoft.com/office/officeart/2008/layout/HorizontalMultiLevelHierarchy"/>
    <dgm:cxn modelId="{8F25E182-AC31-D944-85CD-EC013363464C}" srcId="{A9924F76-C66C-7448-8E7F-57DD2D9A1D86}" destId="{226C0868-6E0F-2843-B9A9-06929E43CCF6}" srcOrd="0" destOrd="0" parTransId="{68E36571-6F4D-8E4C-99FC-84647813F893}" sibTransId="{E6D289DF-9957-EF47-B62F-4A71D1C1500A}"/>
    <dgm:cxn modelId="{1015608B-B2D6-5E4C-BF2A-32ED4326CF66}" type="presOf" srcId="{29DF0A6E-1374-904D-9562-F1CE6585B211}" destId="{529F6784-75CC-134A-A038-83E1CE9ADC3D}" srcOrd="1" destOrd="0" presId="urn:microsoft.com/office/officeart/2008/layout/HorizontalMultiLevelHierarchy"/>
    <dgm:cxn modelId="{79791FA1-3E16-5F40-8351-3F4ED8C10EA7}" type="presOf" srcId="{29DF0A6E-1374-904D-9562-F1CE6585B211}" destId="{55E5D2C9-0BE4-EC4D-8909-25A5DD39E484}" srcOrd="0" destOrd="0" presId="urn:microsoft.com/office/officeart/2008/layout/HorizontalMultiLevelHierarchy"/>
    <dgm:cxn modelId="{6B0F23BC-18AC-814F-8950-D99BBCCD0186}" type="presOf" srcId="{68E36571-6F4D-8E4C-99FC-84647813F893}" destId="{FEDB3EEA-E508-704D-851C-E79FED997FA6}" srcOrd="0" destOrd="0" presId="urn:microsoft.com/office/officeart/2008/layout/HorizontalMultiLevelHierarchy"/>
    <dgm:cxn modelId="{43F7B3BD-D1C9-E043-8DB5-02DF8AB0E7A7}" type="presOf" srcId="{226C0868-6E0F-2843-B9A9-06929E43CCF6}" destId="{F7BB0397-D79B-0145-B14F-F36BFEB55736}" srcOrd="0" destOrd="0" presId="urn:microsoft.com/office/officeart/2008/layout/HorizontalMultiLevelHierarchy"/>
    <dgm:cxn modelId="{0A7C44C3-2BF2-5F47-88C4-F4D4FFEFC51F}" srcId="{A9924F76-C66C-7448-8E7F-57DD2D9A1D86}" destId="{41533190-6FF0-6D47-98E0-DE110CDF54F2}" srcOrd="1" destOrd="0" parTransId="{A8D4802F-806D-0D40-9329-129E2F1B56F3}" sibTransId="{12292CA4-1A9D-1E4E-81EE-B9A07DCDC3CC}"/>
    <dgm:cxn modelId="{B1F3827E-822A-424C-A028-72425E9C10D8}" type="presParOf" srcId="{D5AFF187-56F9-AB47-B71E-35455DCE0EBB}" destId="{FFA33A37-2A6C-C940-9B64-CEE79E0723DC}" srcOrd="0" destOrd="0" presId="urn:microsoft.com/office/officeart/2008/layout/HorizontalMultiLevelHierarchy"/>
    <dgm:cxn modelId="{94E3E410-B3B0-1746-ABA6-C9A85741C86C}" type="presParOf" srcId="{FFA33A37-2A6C-C940-9B64-CEE79E0723DC}" destId="{AACD1200-EC56-0D40-BAF8-71F328D8B054}" srcOrd="0" destOrd="0" presId="urn:microsoft.com/office/officeart/2008/layout/HorizontalMultiLevelHierarchy"/>
    <dgm:cxn modelId="{AD048BF7-1D46-0C45-906C-E01BEE4DF02E}" type="presParOf" srcId="{FFA33A37-2A6C-C940-9B64-CEE79E0723DC}" destId="{014F0E01-3623-F041-ADC0-F75E8CBFB276}" srcOrd="1" destOrd="0" presId="urn:microsoft.com/office/officeart/2008/layout/HorizontalMultiLevelHierarchy"/>
    <dgm:cxn modelId="{A98CECF4-41FE-B84C-BF5A-10CF3C865789}" type="presParOf" srcId="{014F0E01-3623-F041-ADC0-F75E8CBFB276}" destId="{FEDB3EEA-E508-704D-851C-E79FED997FA6}" srcOrd="0" destOrd="0" presId="urn:microsoft.com/office/officeart/2008/layout/HorizontalMultiLevelHierarchy"/>
    <dgm:cxn modelId="{7DD52BF5-49B6-7E44-9177-DA9AC8D61C63}" type="presParOf" srcId="{FEDB3EEA-E508-704D-851C-E79FED997FA6}" destId="{F5312465-421F-7647-8062-C7A307758995}" srcOrd="0" destOrd="0" presId="urn:microsoft.com/office/officeart/2008/layout/HorizontalMultiLevelHierarchy"/>
    <dgm:cxn modelId="{EA20827D-02A7-2241-AFB6-BE93E1FA1D2F}" type="presParOf" srcId="{014F0E01-3623-F041-ADC0-F75E8CBFB276}" destId="{D2EE4E1A-713A-D347-BEA9-D7EE7010971A}" srcOrd="1" destOrd="0" presId="urn:microsoft.com/office/officeart/2008/layout/HorizontalMultiLevelHierarchy"/>
    <dgm:cxn modelId="{4E480F37-D86E-3744-BF8B-B2A1249EEF2C}" type="presParOf" srcId="{D2EE4E1A-713A-D347-BEA9-D7EE7010971A}" destId="{F7BB0397-D79B-0145-B14F-F36BFEB55736}" srcOrd="0" destOrd="0" presId="urn:microsoft.com/office/officeart/2008/layout/HorizontalMultiLevelHierarchy"/>
    <dgm:cxn modelId="{A826DA82-42E0-9142-A29A-88409BC49B86}" type="presParOf" srcId="{D2EE4E1A-713A-D347-BEA9-D7EE7010971A}" destId="{F347C367-6FEA-3245-87C0-AC03D7EB9546}" srcOrd="1" destOrd="0" presId="urn:microsoft.com/office/officeart/2008/layout/HorizontalMultiLevelHierarchy"/>
    <dgm:cxn modelId="{F8F33B4A-83D3-0745-A5E0-4E1891721B84}" type="presParOf" srcId="{014F0E01-3623-F041-ADC0-F75E8CBFB276}" destId="{91C306D7-719E-F145-B42A-D54925033E53}" srcOrd="2" destOrd="0" presId="urn:microsoft.com/office/officeart/2008/layout/HorizontalMultiLevelHierarchy"/>
    <dgm:cxn modelId="{BC3DF2A2-DC91-9C41-A4AD-44625431E3ED}" type="presParOf" srcId="{91C306D7-719E-F145-B42A-D54925033E53}" destId="{62FB1166-4ED8-E948-A477-B33828AD5D44}" srcOrd="0" destOrd="0" presId="urn:microsoft.com/office/officeart/2008/layout/HorizontalMultiLevelHierarchy"/>
    <dgm:cxn modelId="{B394168F-9BF5-CA4C-9D94-A2089C491445}" type="presParOf" srcId="{014F0E01-3623-F041-ADC0-F75E8CBFB276}" destId="{FCA5C763-AD8E-4C41-AAB8-F428CE3B378E}" srcOrd="3" destOrd="0" presId="urn:microsoft.com/office/officeart/2008/layout/HorizontalMultiLevelHierarchy"/>
    <dgm:cxn modelId="{C776EE4C-A9A9-284A-B598-9F6CD9703893}" type="presParOf" srcId="{FCA5C763-AD8E-4C41-AAB8-F428CE3B378E}" destId="{08D620DA-6E33-2A41-A2A5-851C14747FC7}" srcOrd="0" destOrd="0" presId="urn:microsoft.com/office/officeart/2008/layout/HorizontalMultiLevelHierarchy"/>
    <dgm:cxn modelId="{BFFD7499-683D-6D40-8A1D-19758A832C61}" type="presParOf" srcId="{FCA5C763-AD8E-4C41-AAB8-F428CE3B378E}" destId="{670B1975-AF9A-B646-B68C-1C9AF7373AF6}" srcOrd="1" destOrd="0" presId="urn:microsoft.com/office/officeart/2008/layout/HorizontalMultiLevelHierarchy"/>
    <dgm:cxn modelId="{D7858EE3-ECE2-F746-A38E-14D9D452D5CA}" type="presParOf" srcId="{014F0E01-3623-F041-ADC0-F75E8CBFB276}" destId="{55E5D2C9-0BE4-EC4D-8909-25A5DD39E484}" srcOrd="4" destOrd="0" presId="urn:microsoft.com/office/officeart/2008/layout/HorizontalMultiLevelHierarchy"/>
    <dgm:cxn modelId="{933A6C2E-C432-0349-94F4-488229CC37F2}" type="presParOf" srcId="{55E5D2C9-0BE4-EC4D-8909-25A5DD39E484}" destId="{529F6784-75CC-134A-A038-83E1CE9ADC3D}" srcOrd="0" destOrd="0" presId="urn:microsoft.com/office/officeart/2008/layout/HorizontalMultiLevelHierarchy"/>
    <dgm:cxn modelId="{7729748E-690F-4B48-9833-15E32FA207EB}" type="presParOf" srcId="{014F0E01-3623-F041-ADC0-F75E8CBFB276}" destId="{705C08F0-FFB5-3F44-A80C-3E5B95BD7566}" srcOrd="5" destOrd="0" presId="urn:microsoft.com/office/officeart/2008/layout/HorizontalMultiLevelHierarchy"/>
    <dgm:cxn modelId="{34A519DC-8E4B-4749-9CD0-578BA436A188}" type="presParOf" srcId="{705C08F0-FFB5-3F44-A80C-3E5B95BD7566}" destId="{11D39F3A-081A-9144-BDF4-B0A1D97571C5}" srcOrd="0" destOrd="0" presId="urn:microsoft.com/office/officeart/2008/layout/HorizontalMultiLevelHierarchy"/>
    <dgm:cxn modelId="{70B46D78-E98C-D247-8313-59BA20A9400D}" type="presParOf" srcId="{705C08F0-FFB5-3F44-A80C-3E5B95BD7566}" destId="{290D8B63-E8CF-8749-B2B8-3EE2F3DC0746}" srcOrd="1" destOrd="0" presId="urn:microsoft.com/office/officeart/2008/layout/HorizontalMultiLevelHierarchy"/>
    <dgm:cxn modelId="{512711D2-C829-3E43-B212-E1296F52F1ED}" type="presParOf" srcId="{014F0E01-3623-F041-ADC0-F75E8CBFB276}" destId="{24623B27-03F5-184A-B75C-BEE33744A2D9}" srcOrd="6" destOrd="0" presId="urn:microsoft.com/office/officeart/2008/layout/HorizontalMultiLevelHierarchy"/>
    <dgm:cxn modelId="{5995EC64-FE22-854B-AEF5-2C596A3F1011}" type="presParOf" srcId="{24623B27-03F5-184A-B75C-BEE33744A2D9}" destId="{4EBF86C3-1F2F-E54D-BD0F-DE643B43FFD1}" srcOrd="0" destOrd="0" presId="urn:microsoft.com/office/officeart/2008/layout/HorizontalMultiLevelHierarchy"/>
    <dgm:cxn modelId="{2AD8F641-F0C8-3545-8C8B-4EA75F6A1638}" type="presParOf" srcId="{014F0E01-3623-F041-ADC0-F75E8CBFB276}" destId="{821980F7-4620-7A4D-807C-0E351BD4BA51}" srcOrd="7" destOrd="0" presId="urn:microsoft.com/office/officeart/2008/layout/HorizontalMultiLevelHierarchy"/>
    <dgm:cxn modelId="{ACA17CE3-5A65-3D46-9D13-5A6970A07EF7}" type="presParOf" srcId="{821980F7-4620-7A4D-807C-0E351BD4BA51}" destId="{77ACC1E1-2303-2D42-8A99-C77E35F1D243}" srcOrd="0" destOrd="0" presId="urn:microsoft.com/office/officeart/2008/layout/HorizontalMultiLevelHierarchy"/>
    <dgm:cxn modelId="{E5BF1BB8-0BA9-984D-BED8-2BF422CE3FF8}" type="presParOf" srcId="{821980F7-4620-7A4D-807C-0E351BD4BA51}" destId="{FD2FA01E-E8B1-3C42-9292-B8BBD1617FB9}" srcOrd="1" destOrd="0" presId="urn:microsoft.com/office/officeart/2008/layout/HorizontalMultiLevelHierarchy"/>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16B51F0-FF6E-40AA-AB36-C651A245FF52}" type="doc">
      <dgm:prSet loTypeId="urn:microsoft.com/office/officeart/2005/8/layout/chevronAccent+Icon" loCatId="process" qsTypeId="urn:microsoft.com/office/officeart/2005/8/quickstyle/simple1" qsCatId="simple" csTypeId="urn:microsoft.com/office/officeart/2005/8/colors/accent1_2" csCatId="accent1" phldr="1"/>
      <dgm:spPr/>
    </dgm:pt>
    <dgm:pt modelId="{AD39173C-2EBC-4E6F-9FDD-47A1BB4140E4}">
      <dgm:prSet phldrT="[Text]" custT="1"/>
      <dgm:spPr/>
      <dgm:t>
        <a:bodyPr anchor="ctr"/>
        <a:lstStyle/>
        <a:p>
          <a:pPr algn="ctr"/>
          <a:r>
            <a:rPr lang="en-US" sz="1400" b="1" dirty="0">
              <a:latin typeface="+mn-lt"/>
              <a:cs typeface="Calibri" panose="020F0502020204030204" pitchFamily="34" charset="0"/>
            </a:rPr>
            <a:t>March 2020</a:t>
          </a:r>
        </a:p>
      </dgm:t>
    </dgm:pt>
    <dgm:pt modelId="{57E59FAB-953B-4917-A9AD-C0BC93DBAF4B}" type="parTrans" cxnId="{F714E054-9163-4990-9533-0F04DC5F35DB}">
      <dgm:prSet/>
      <dgm:spPr/>
      <dgm:t>
        <a:bodyPr/>
        <a:lstStyle/>
        <a:p>
          <a:endParaRPr lang="en-US"/>
        </a:p>
      </dgm:t>
    </dgm:pt>
    <dgm:pt modelId="{BEB149C4-30CF-414F-A007-6856B30D91AE}" type="sibTrans" cxnId="{F714E054-9163-4990-9533-0F04DC5F35DB}">
      <dgm:prSet/>
      <dgm:spPr/>
      <dgm:t>
        <a:bodyPr/>
        <a:lstStyle/>
        <a:p>
          <a:endParaRPr lang="en-US"/>
        </a:p>
      </dgm:t>
    </dgm:pt>
    <dgm:pt modelId="{21E8652E-D1FF-4D3F-9B5F-5CF25AF9E598}">
      <dgm:prSet phldrT="[Text]" custT="1"/>
      <dgm:spPr/>
      <dgm:t>
        <a:bodyPr anchor="ctr"/>
        <a:lstStyle/>
        <a:p>
          <a:pPr algn="ctr"/>
          <a:r>
            <a:rPr lang="en-US" sz="1400" b="1" dirty="0">
              <a:latin typeface="+mn-lt"/>
              <a:cs typeface="Calibri" panose="020F0502020204030204" pitchFamily="34" charset="0"/>
            </a:rPr>
            <a:t>April 2020</a:t>
          </a:r>
        </a:p>
      </dgm:t>
    </dgm:pt>
    <dgm:pt modelId="{E7E4FB10-BAA6-429B-B435-25A222326119}" type="parTrans" cxnId="{1D67BB08-A0DD-403E-B418-AF10960137F9}">
      <dgm:prSet/>
      <dgm:spPr/>
      <dgm:t>
        <a:bodyPr/>
        <a:lstStyle/>
        <a:p>
          <a:endParaRPr lang="en-US"/>
        </a:p>
      </dgm:t>
    </dgm:pt>
    <dgm:pt modelId="{1EB9B5F8-F410-4672-86A3-6F50CD8F90EC}" type="sibTrans" cxnId="{1D67BB08-A0DD-403E-B418-AF10960137F9}">
      <dgm:prSet/>
      <dgm:spPr/>
      <dgm:t>
        <a:bodyPr/>
        <a:lstStyle/>
        <a:p>
          <a:endParaRPr lang="en-US"/>
        </a:p>
      </dgm:t>
    </dgm:pt>
    <dgm:pt modelId="{46E13912-828F-46CA-B527-C25CA8CD3C6C}">
      <dgm:prSet phldrT="[Text]" custT="1"/>
      <dgm:spPr/>
      <dgm:t>
        <a:bodyPr anchor="ctr"/>
        <a:lstStyle/>
        <a:p>
          <a:pPr algn="ctr"/>
          <a:r>
            <a:rPr lang="en-US" sz="1400" b="1" dirty="0">
              <a:latin typeface="+mn-lt"/>
              <a:cs typeface="Calibri" panose="020F0502020204030204" pitchFamily="34" charset="0"/>
            </a:rPr>
            <a:t>June 2020</a:t>
          </a:r>
        </a:p>
      </dgm:t>
    </dgm:pt>
    <dgm:pt modelId="{A5818022-9C0C-422B-89BF-8355F7401E5B}" type="parTrans" cxnId="{7F29320F-6B49-4A9E-B7B7-931B5F93A240}">
      <dgm:prSet/>
      <dgm:spPr/>
      <dgm:t>
        <a:bodyPr/>
        <a:lstStyle/>
        <a:p>
          <a:endParaRPr lang="en-US"/>
        </a:p>
      </dgm:t>
    </dgm:pt>
    <dgm:pt modelId="{FBC30D89-BC63-4E4A-B2CA-C583D001BCD1}" type="sibTrans" cxnId="{7F29320F-6B49-4A9E-B7B7-931B5F93A240}">
      <dgm:prSet/>
      <dgm:spPr/>
      <dgm:t>
        <a:bodyPr/>
        <a:lstStyle/>
        <a:p>
          <a:endParaRPr lang="en-US"/>
        </a:p>
      </dgm:t>
    </dgm:pt>
    <dgm:pt modelId="{379489CA-F4CB-4E40-937A-3F49F74062F3}">
      <dgm:prSet phldrT="[Text]" custT="1"/>
      <dgm:spPr/>
      <dgm:t>
        <a:bodyPr anchor="ctr"/>
        <a:lstStyle/>
        <a:p>
          <a:pPr algn="l"/>
          <a:r>
            <a:rPr lang="en-US" sz="1400" dirty="0">
              <a:latin typeface="+mn-lt"/>
              <a:cs typeface="Calibri" panose="020F0502020204030204" pitchFamily="34" charset="0"/>
            </a:rPr>
            <a:t>First GPs </a:t>
          </a:r>
          <a:r>
            <a:rPr lang="en-US" sz="1400" dirty="0" err="1">
              <a:latin typeface="+mn-lt"/>
              <a:cs typeface="Calibri" panose="020F0502020204030204" pitchFamily="34" charset="0"/>
            </a:rPr>
            <a:t>onboarded</a:t>
          </a:r>
          <a:r>
            <a:rPr lang="en-US" sz="1400" dirty="0">
              <a:latin typeface="+mn-lt"/>
              <a:cs typeface="Calibri" panose="020F0502020204030204" pitchFamily="34" charset="0"/>
            </a:rPr>
            <a:t> to CCAS</a:t>
          </a:r>
        </a:p>
      </dgm:t>
    </dgm:pt>
    <dgm:pt modelId="{4A0B9A8C-4746-4FD8-A24B-3452FA080214}" type="parTrans" cxnId="{0ECBE92D-F7D4-468F-9B6A-85630E5FFF6E}">
      <dgm:prSet/>
      <dgm:spPr/>
      <dgm:t>
        <a:bodyPr/>
        <a:lstStyle/>
        <a:p>
          <a:endParaRPr lang="en-US"/>
        </a:p>
      </dgm:t>
    </dgm:pt>
    <dgm:pt modelId="{6E9236AD-980B-4693-82A8-097FE862FB4F}" type="sibTrans" cxnId="{0ECBE92D-F7D4-468F-9B6A-85630E5FFF6E}">
      <dgm:prSet/>
      <dgm:spPr/>
      <dgm:t>
        <a:bodyPr/>
        <a:lstStyle/>
        <a:p>
          <a:endParaRPr lang="en-US"/>
        </a:p>
      </dgm:t>
    </dgm:pt>
    <dgm:pt modelId="{4618CD3B-8C8E-4248-A339-DB15AA11756F}">
      <dgm:prSet phldrT="[Text]" custT="1"/>
      <dgm:spPr/>
      <dgm:t>
        <a:bodyPr anchor="ctr"/>
        <a:lstStyle/>
        <a:p>
          <a:pPr algn="l"/>
          <a:r>
            <a:rPr lang="en-US" sz="1400" dirty="0">
              <a:latin typeface="+mn-lt"/>
              <a:cs typeface="Calibri" panose="020F0502020204030204" pitchFamily="34" charset="0"/>
            </a:rPr>
            <a:t>Laptops sent out to GPs</a:t>
          </a:r>
        </a:p>
      </dgm:t>
    </dgm:pt>
    <dgm:pt modelId="{C4F03CDA-2293-45F3-9F5D-FDF43FE4F904}" type="parTrans" cxnId="{70A027F4-8602-410A-B329-3BBE9A9E519D}">
      <dgm:prSet/>
      <dgm:spPr/>
      <dgm:t>
        <a:bodyPr/>
        <a:lstStyle/>
        <a:p>
          <a:endParaRPr lang="en-US"/>
        </a:p>
      </dgm:t>
    </dgm:pt>
    <dgm:pt modelId="{89427312-04F1-4E0F-916A-8FF7C3055A5F}" type="sibTrans" cxnId="{70A027F4-8602-410A-B329-3BBE9A9E519D}">
      <dgm:prSet/>
      <dgm:spPr/>
      <dgm:t>
        <a:bodyPr/>
        <a:lstStyle/>
        <a:p>
          <a:endParaRPr lang="en-US"/>
        </a:p>
      </dgm:t>
    </dgm:pt>
    <dgm:pt modelId="{0FC3184F-8D4F-4A2B-8CB0-0CF71387FB65}">
      <dgm:prSet phldrT="[Text]" custT="1"/>
      <dgm:spPr/>
      <dgm:t>
        <a:bodyPr anchor="ctr"/>
        <a:lstStyle/>
        <a:p>
          <a:pPr algn="l"/>
          <a:r>
            <a:rPr lang="en-US" sz="1400" dirty="0">
              <a:latin typeface="+mn-lt"/>
              <a:cs typeface="Calibri" panose="020F0502020204030204" pitchFamily="34" charset="0"/>
            </a:rPr>
            <a:t>First peak in COVID-19 cases</a:t>
          </a:r>
        </a:p>
      </dgm:t>
    </dgm:pt>
    <dgm:pt modelId="{94A8700C-84D1-49D9-B8C6-37D811568B61}" type="parTrans" cxnId="{B4F41775-4E55-4125-AFBA-70E0D757EDA1}">
      <dgm:prSet/>
      <dgm:spPr/>
      <dgm:t>
        <a:bodyPr/>
        <a:lstStyle/>
        <a:p>
          <a:endParaRPr lang="en-US"/>
        </a:p>
      </dgm:t>
    </dgm:pt>
    <dgm:pt modelId="{2965BF19-6218-4805-88C8-97C5CFE797BC}" type="sibTrans" cxnId="{B4F41775-4E55-4125-AFBA-70E0D757EDA1}">
      <dgm:prSet/>
      <dgm:spPr/>
      <dgm:t>
        <a:bodyPr/>
        <a:lstStyle/>
        <a:p>
          <a:endParaRPr lang="en-US"/>
        </a:p>
      </dgm:t>
    </dgm:pt>
    <dgm:pt modelId="{E97B0686-6C9C-4ABE-BD3F-8D8DD526D3F4}">
      <dgm:prSet phldrT="[Text]" custT="1"/>
      <dgm:spPr/>
      <dgm:t>
        <a:bodyPr anchor="ctr"/>
        <a:lstStyle/>
        <a:p>
          <a:pPr algn="l"/>
          <a:r>
            <a:rPr lang="en-US" sz="1400" dirty="0">
              <a:latin typeface="+mn-lt"/>
              <a:cs typeface="Calibri" panose="020F0502020204030204" pitchFamily="34" charset="0"/>
            </a:rPr>
            <a:t>First Nightingale Hospital launched in London</a:t>
          </a:r>
        </a:p>
      </dgm:t>
    </dgm:pt>
    <dgm:pt modelId="{236F7B5E-3383-4628-9979-EFFA964C442D}" type="parTrans" cxnId="{3BA307D8-09AE-4E1D-99D9-847BD6780022}">
      <dgm:prSet/>
      <dgm:spPr/>
      <dgm:t>
        <a:bodyPr/>
        <a:lstStyle/>
        <a:p>
          <a:endParaRPr lang="en-US"/>
        </a:p>
      </dgm:t>
    </dgm:pt>
    <dgm:pt modelId="{1D7FF746-F1A0-4B35-80B3-C0A09A06E983}" type="sibTrans" cxnId="{3BA307D8-09AE-4E1D-99D9-847BD6780022}">
      <dgm:prSet/>
      <dgm:spPr/>
      <dgm:t>
        <a:bodyPr/>
        <a:lstStyle/>
        <a:p>
          <a:endParaRPr lang="en-US"/>
        </a:p>
      </dgm:t>
    </dgm:pt>
    <dgm:pt modelId="{8EF054FB-5D21-427E-B3B9-494107C583AD}">
      <dgm:prSet phldrT="[Text]" custT="1"/>
      <dgm:spPr/>
      <dgm:t>
        <a:bodyPr anchor="ctr"/>
        <a:lstStyle/>
        <a:p>
          <a:pPr algn="ctr"/>
          <a:r>
            <a:rPr lang="en-US" sz="1400" b="1" dirty="0">
              <a:latin typeface="+mn-lt"/>
              <a:cs typeface="Calibri" panose="020F0502020204030204" pitchFamily="34" charset="0"/>
            </a:rPr>
            <a:t>May 2020</a:t>
          </a:r>
        </a:p>
      </dgm:t>
    </dgm:pt>
    <dgm:pt modelId="{89AE5DEF-F9D6-4B7C-8CD3-F7BE51AAB778}" type="parTrans" cxnId="{BA4E4E0B-9185-4D00-8621-00C1E0BC3979}">
      <dgm:prSet/>
      <dgm:spPr/>
      <dgm:t>
        <a:bodyPr/>
        <a:lstStyle/>
        <a:p>
          <a:endParaRPr lang="en-US"/>
        </a:p>
      </dgm:t>
    </dgm:pt>
    <dgm:pt modelId="{F44CAE21-5046-45E8-BCAA-B5578687E6E6}" type="sibTrans" cxnId="{BA4E4E0B-9185-4D00-8621-00C1E0BC3979}">
      <dgm:prSet/>
      <dgm:spPr/>
      <dgm:t>
        <a:bodyPr/>
        <a:lstStyle/>
        <a:p>
          <a:endParaRPr lang="en-US"/>
        </a:p>
      </dgm:t>
    </dgm:pt>
    <dgm:pt modelId="{06E53923-3CB0-4F5A-8254-798CE27230EC}">
      <dgm:prSet phldrT="[Text]" custT="1"/>
      <dgm:spPr/>
      <dgm:t>
        <a:bodyPr anchor="ctr"/>
        <a:lstStyle/>
        <a:p>
          <a:pPr algn="l"/>
          <a:r>
            <a:rPr lang="en-US" sz="1400" dirty="0">
              <a:latin typeface="+mn-lt"/>
              <a:cs typeface="Calibri" panose="020F0502020204030204" pitchFamily="34" charset="0"/>
            </a:rPr>
            <a:t>24 </a:t>
          </a:r>
          <a:r>
            <a:rPr lang="en-US" sz="1400" dirty="0" err="1">
              <a:latin typeface="+mn-lt"/>
              <a:cs typeface="Calibri" panose="020F0502020204030204" pitchFamily="34" charset="0"/>
            </a:rPr>
            <a:t>hr</a:t>
          </a:r>
          <a:r>
            <a:rPr lang="en-US" sz="1400" dirty="0">
              <a:latin typeface="+mn-lt"/>
              <a:cs typeface="Calibri" panose="020F0502020204030204" pitchFamily="34" charset="0"/>
            </a:rPr>
            <a:t> service launched</a:t>
          </a:r>
        </a:p>
      </dgm:t>
    </dgm:pt>
    <dgm:pt modelId="{22102B39-5B3C-4912-9945-9FC022455BBF}" type="parTrans" cxnId="{E24ACD0E-B101-4CFF-9C9C-1495FD20E18E}">
      <dgm:prSet/>
      <dgm:spPr/>
      <dgm:t>
        <a:bodyPr/>
        <a:lstStyle/>
        <a:p>
          <a:endParaRPr lang="en-US"/>
        </a:p>
      </dgm:t>
    </dgm:pt>
    <dgm:pt modelId="{6545D728-BA44-41E3-AF6C-EB7901B5B4E4}" type="sibTrans" cxnId="{E24ACD0E-B101-4CFF-9C9C-1495FD20E18E}">
      <dgm:prSet/>
      <dgm:spPr/>
      <dgm:t>
        <a:bodyPr/>
        <a:lstStyle/>
        <a:p>
          <a:endParaRPr lang="en-US"/>
        </a:p>
      </dgm:t>
    </dgm:pt>
    <dgm:pt modelId="{3F9BA71E-2743-45AC-988D-F3F10382C0BA}">
      <dgm:prSet phldrT="[Text]" custT="1"/>
      <dgm:spPr/>
      <dgm:t>
        <a:bodyPr anchor="ctr"/>
        <a:lstStyle/>
        <a:p>
          <a:pPr algn="l"/>
          <a:r>
            <a:rPr lang="en-GB" sz="1400" b="0" i="0" dirty="0">
              <a:latin typeface="+mn-lt"/>
              <a:cs typeface="Calibri" panose="020F0502020204030204" pitchFamily="34" charset="0"/>
            </a:rPr>
            <a:t>NICE Guideline [NG165] COVID-19 rapid guideline published</a:t>
          </a:r>
          <a:endParaRPr lang="en-US" sz="1400" dirty="0">
            <a:latin typeface="+mn-lt"/>
            <a:cs typeface="Calibri" panose="020F0502020204030204" pitchFamily="34" charset="0"/>
          </a:endParaRPr>
        </a:p>
      </dgm:t>
    </dgm:pt>
    <dgm:pt modelId="{984EC46C-7863-466E-947E-DDEF004D858D}" type="parTrans" cxnId="{7C5DDA37-F683-4681-AEE5-4F83C517DC97}">
      <dgm:prSet/>
      <dgm:spPr/>
      <dgm:t>
        <a:bodyPr/>
        <a:lstStyle/>
        <a:p>
          <a:endParaRPr lang="en-US"/>
        </a:p>
      </dgm:t>
    </dgm:pt>
    <dgm:pt modelId="{C84CA25A-11AF-47E3-AC8F-68CB0B4714BE}" type="sibTrans" cxnId="{7C5DDA37-F683-4681-AEE5-4F83C517DC97}">
      <dgm:prSet/>
      <dgm:spPr/>
      <dgm:t>
        <a:bodyPr/>
        <a:lstStyle/>
        <a:p>
          <a:endParaRPr lang="en-US"/>
        </a:p>
      </dgm:t>
    </dgm:pt>
    <dgm:pt modelId="{DCA1F41C-F406-4D6E-8E44-D4CB81BAE24E}">
      <dgm:prSet phldrT="[Text]" custT="1"/>
      <dgm:spPr/>
      <dgm:t>
        <a:bodyPr anchor="ctr"/>
        <a:lstStyle/>
        <a:p>
          <a:pPr algn="l"/>
          <a:r>
            <a:rPr lang="en-US" sz="1400" dirty="0">
              <a:latin typeface="+mn-lt"/>
              <a:cs typeface="Calibri" panose="020F0502020204030204" pitchFamily="34" charset="0"/>
            </a:rPr>
            <a:t>RECAP and Principle trial patient recruitment via CCAS</a:t>
          </a:r>
        </a:p>
      </dgm:t>
    </dgm:pt>
    <dgm:pt modelId="{60A60148-F33A-41F5-8999-022737D6F7AF}" type="parTrans" cxnId="{EB8C2B90-B47D-4846-9FBE-91C0ED388EC7}">
      <dgm:prSet/>
      <dgm:spPr/>
      <dgm:t>
        <a:bodyPr/>
        <a:lstStyle/>
        <a:p>
          <a:endParaRPr lang="en-US"/>
        </a:p>
      </dgm:t>
    </dgm:pt>
    <dgm:pt modelId="{B9BC5851-B8AC-4F1D-8A81-80EBC5664D32}" type="sibTrans" cxnId="{EB8C2B90-B47D-4846-9FBE-91C0ED388EC7}">
      <dgm:prSet/>
      <dgm:spPr/>
      <dgm:t>
        <a:bodyPr/>
        <a:lstStyle/>
        <a:p>
          <a:endParaRPr lang="en-US"/>
        </a:p>
      </dgm:t>
    </dgm:pt>
    <dgm:pt modelId="{24A2E93F-FCC4-40C9-82C3-0D90B9B35071}">
      <dgm:prSet phldrT="[Text]" custT="1"/>
      <dgm:spPr/>
      <dgm:t>
        <a:bodyPr anchor="ctr"/>
        <a:lstStyle/>
        <a:p>
          <a:pPr algn="ctr"/>
          <a:r>
            <a:rPr lang="en-US" sz="1400" b="1" dirty="0">
              <a:latin typeface="+mn-lt"/>
              <a:cs typeface="Calibri" panose="020F0502020204030204" pitchFamily="34" charset="0"/>
            </a:rPr>
            <a:t>July – Aug 2020</a:t>
          </a:r>
        </a:p>
      </dgm:t>
    </dgm:pt>
    <dgm:pt modelId="{04AC7E0A-7ACE-489E-8EFE-A1E054910263}" type="parTrans" cxnId="{7C9BD597-FF78-4626-91B5-84E1CBEA881C}">
      <dgm:prSet/>
      <dgm:spPr/>
      <dgm:t>
        <a:bodyPr/>
        <a:lstStyle/>
        <a:p>
          <a:endParaRPr lang="en-US"/>
        </a:p>
      </dgm:t>
    </dgm:pt>
    <dgm:pt modelId="{17D2D48B-9B6C-4D7E-A6AA-ED60DD43E008}" type="sibTrans" cxnId="{7C9BD597-FF78-4626-91B5-84E1CBEA881C}">
      <dgm:prSet/>
      <dgm:spPr/>
      <dgm:t>
        <a:bodyPr/>
        <a:lstStyle/>
        <a:p>
          <a:endParaRPr lang="en-US"/>
        </a:p>
      </dgm:t>
    </dgm:pt>
    <dgm:pt modelId="{BABDAEB0-F5F0-4AC5-B08C-772F1A157540}">
      <dgm:prSet phldrT="[Text]" custT="1"/>
      <dgm:spPr/>
      <dgm:t>
        <a:bodyPr anchor="ctr"/>
        <a:lstStyle/>
        <a:p>
          <a:pPr algn="l"/>
          <a:r>
            <a:rPr lang="en-US" sz="1400" dirty="0">
              <a:latin typeface="+mn-lt"/>
              <a:cs typeface="Calibri" panose="020F0502020204030204" pitchFamily="34" charset="0"/>
            </a:rPr>
            <a:t>Video consultation tool launched</a:t>
          </a:r>
        </a:p>
      </dgm:t>
    </dgm:pt>
    <dgm:pt modelId="{90452119-9777-413F-8806-29A406D4AE41}" type="parTrans" cxnId="{7EF1A7C0-401F-4C58-A734-6C079E649496}">
      <dgm:prSet/>
      <dgm:spPr/>
      <dgm:t>
        <a:bodyPr/>
        <a:lstStyle/>
        <a:p>
          <a:endParaRPr lang="en-US"/>
        </a:p>
      </dgm:t>
    </dgm:pt>
    <dgm:pt modelId="{307C784E-0EA1-4AD3-98A2-9AFB9D975414}" type="sibTrans" cxnId="{7EF1A7C0-401F-4C58-A734-6C079E649496}">
      <dgm:prSet/>
      <dgm:spPr/>
      <dgm:t>
        <a:bodyPr/>
        <a:lstStyle/>
        <a:p>
          <a:endParaRPr lang="en-US"/>
        </a:p>
      </dgm:t>
    </dgm:pt>
    <dgm:pt modelId="{C86E5D38-25F2-48D9-9B87-067BA9D2F559}">
      <dgm:prSet phldrT="[Text]" custT="1"/>
      <dgm:spPr/>
      <dgm:t>
        <a:bodyPr anchor="ctr"/>
        <a:lstStyle/>
        <a:p>
          <a:pPr algn="l"/>
          <a:r>
            <a:rPr lang="en-US" sz="1400" dirty="0">
              <a:latin typeface="+mn-lt"/>
              <a:cs typeface="Calibri" panose="020F0502020204030204" pitchFamily="34" charset="0"/>
            </a:rPr>
            <a:t>Electronic Prescribing facility </a:t>
          </a:r>
        </a:p>
      </dgm:t>
    </dgm:pt>
    <dgm:pt modelId="{8EC2E197-275D-4E5A-86E9-FC060799B44E}" type="parTrans" cxnId="{EF6941B6-FDE2-43BC-AC86-E0F3D5FE6D01}">
      <dgm:prSet/>
      <dgm:spPr/>
      <dgm:t>
        <a:bodyPr/>
        <a:lstStyle/>
        <a:p>
          <a:endParaRPr lang="en-US"/>
        </a:p>
      </dgm:t>
    </dgm:pt>
    <dgm:pt modelId="{FC83DEFE-8A8A-4E17-A7D6-FB4B39805384}" type="sibTrans" cxnId="{EF6941B6-FDE2-43BC-AC86-E0F3D5FE6D01}">
      <dgm:prSet/>
      <dgm:spPr/>
      <dgm:t>
        <a:bodyPr/>
        <a:lstStyle/>
        <a:p>
          <a:endParaRPr lang="en-US"/>
        </a:p>
      </dgm:t>
    </dgm:pt>
    <dgm:pt modelId="{3958E79C-181C-4874-BC9D-669138F212B5}">
      <dgm:prSet phldrT="[Text]" custT="1"/>
      <dgm:spPr/>
      <dgm:t>
        <a:bodyPr anchor="ctr"/>
        <a:lstStyle/>
        <a:p>
          <a:pPr algn="ctr"/>
          <a:r>
            <a:rPr lang="en-US" sz="1400" b="1" dirty="0">
              <a:latin typeface="+mn-lt"/>
              <a:cs typeface="Calibri" panose="020F0502020204030204" pitchFamily="34" charset="0"/>
            </a:rPr>
            <a:t>Sep - Nov 2020</a:t>
          </a:r>
        </a:p>
      </dgm:t>
    </dgm:pt>
    <dgm:pt modelId="{EC466B24-4F72-46A4-96C6-1F713A0110AE}" type="parTrans" cxnId="{3ADB3130-0050-44A6-A3BA-FF55DB41FCB5}">
      <dgm:prSet/>
      <dgm:spPr/>
      <dgm:t>
        <a:bodyPr/>
        <a:lstStyle/>
        <a:p>
          <a:endParaRPr lang="en-US"/>
        </a:p>
      </dgm:t>
    </dgm:pt>
    <dgm:pt modelId="{EA1A8E15-ED1F-470C-B649-36E50672CA24}" type="sibTrans" cxnId="{3ADB3130-0050-44A6-A3BA-FF55DB41FCB5}">
      <dgm:prSet/>
      <dgm:spPr/>
      <dgm:t>
        <a:bodyPr/>
        <a:lstStyle/>
        <a:p>
          <a:endParaRPr lang="en-US"/>
        </a:p>
      </dgm:t>
    </dgm:pt>
    <dgm:pt modelId="{96D66F19-80FD-42F8-B987-69FE77A0DD3D}">
      <dgm:prSet phldrT="[Text]" custT="1"/>
      <dgm:spPr/>
      <dgm:t>
        <a:bodyPr anchor="ctr"/>
        <a:lstStyle/>
        <a:p>
          <a:pPr algn="l"/>
          <a:r>
            <a:rPr lang="en-US" sz="1400" dirty="0">
              <a:latin typeface="+mn-lt"/>
              <a:cs typeface="Calibri" panose="020F0502020204030204" pitchFamily="34" charset="0"/>
            </a:rPr>
            <a:t>Second peak in COVID cases</a:t>
          </a:r>
        </a:p>
      </dgm:t>
    </dgm:pt>
    <dgm:pt modelId="{E7EE2A6F-CA54-4BD7-8A31-0FFA62960700}" type="parTrans" cxnId="{809BEB89-2FD8-40A2-B6F5-CA3C7922E4A2}">
      <dgm:prSet/>
      <dgm:spPr/>
      <dgm:t>
        <a:bodyPr/>
        <a:lstStyle/>
        <a:p>
          <a:endParaRPr lang="en-US"/>
        </a:p>
      </dgm:t>
    </dgm:pt>
    <dgm:pt modelId="{38C6D118-FBFF-4E11-9D52-8B87855E1725}" type="sibTrans" cxnId="{809BEB89-2FD8-40A2-B6F5-CA3C7922E4A2}">
      <dgm:prSet/>
      <dgm:spPr/>
      <dgm:t>
        <a:bodyPr/>
        <a:lstStyle/>
        <a:p>
          <a:endParaRPr lang="en-US"/>
        </a:p>
      </dgm:t>
    </dgm:pt>
    <dgm:pt modelId="{D67F64B0-42DA-493E-BEA8-FAFFEE968A15}">
      <dgm:prSet phldrT="[Text]" custT="1"/>
      <dgm:spPr/>
      <dgm:t>
        <a:bodyPr anchor="ctr"/>
        <a:lstStyle/>
        <a:p>
          <a:pPr algn="l"/>
          <a:r>
            <a:rPr lang="en-US" sz="1400" dirty="0">
              <a:latin typeface="+mn-lt"/>
              <a:cs typeface="Calibri" panose="020F0502020204030204" pitchFamily="34" charset="0"/>
            </a:rPr>
            <a:t>Second National Lockdown</a:t>
          </a:r>
        </a:p>
      </dgm:t>
    </dgm:pt>
    <dgm:pt modelId="{79DD61D8-34AB-4CCC-96E8-E2D968A5E6C8}" type="parTrans" cxnId="{17A2F943-69B1-48BA-B721-E096D2217A9B}">
      <dgm:prSet/>
      <dgm:spPr/>
      <dgm:t>
        <a:bodyPr/>
        <a:lstStyle/>
        <a:p>
          <a:endParaRPr lang="en-US"/>
        </a:p>
      </dgm:t>
    </dgm:pt>
    <dgm:pt modelId="{81D95F24-A417-47C5-8873-CB1BEB5123BF}" type="sibTrans" cxnId="{17A2F943-69B1-48BA-B721-E096D2217A9B}">
      <dgm:prSet/>
      <dgm:spPr/>
      <dgm:t>
        <a:bodyPr/>
        <a:lstStyle/>
        <a:p>
          <a:endParaRPr lang="en-US"/>
        </a:p>
      </dgm:t>
    </dgm:pt>
    <dgm:pt modelId="{FD37B6B4-B9A2-4734-902E-B00C95389967}">
      <dgm:prSet phldrT="[Text]" custT="1"/>
      <dgm:spPr/>
      <dgm:t>
        <a:bodyPr anchor="ctr"/>
        <a:lstStyle/>
        <a:p>
          <a:pPr algn="l"/>
          <a:r>
            <a:rPr lang="en-US" sz="1400" dirty="0">
              <a:latin typeface="+mn-lt"/>
              <a:cs typeface="Calibri" panose="020F0502020204030204" pitchFamily="34" charset="0"/>
            </a:rPr>
            <a:t>SMS messaging launched</a:t>
          </a:r>
        </a:p>
      </dgm:t>
    </dgm:pt>
    <dgm:pt modelId="{8E3A6FA6-66F0-4AA1-BB43-A8F09BC70317}" type="parTrans" cxnId="{B427A33D-86F7-4E51-B38D-90780D2647BC}">
      <dgm:prSet/>
      <dgm:spPr/>
      <dgm:t>
        <a:bodyPr/>
        <a:lstStyle/>
        <a:p>
          <a:endParaRPr lang="en-US"/>
        </a:p>
      </dgm:t>
    </dgm:pt>
    <dgm:pt modelId="{A5871431-BB57-4A3B-8D98-A6DBB4925744}" type="sibTrans" cxnId="{B427A33D-86F7-4E51-B38D-90780D2647BC}">
      <dgm:prSet/>
      <dgm:spPr/>
      <dgm:t>
        <a:bodyPr/>
        <a:lstStyle/>
        <a:p>
          <a:endParaRPr lang="en-US"/>
        </a:p>
      </dgm:t>
    </dgm:pt>
    <dgm:pt modelId="{D66B3EDB-54A5-4DAB-9590-77A4061DFBC5}">
      <dgm:prSet phldrT="[Text]" custT="1"/>
      <dgm:spPr/>
      <dgm:t>
        <a:bodyPr anchor="ctr"/>
        <a:lstStyle/>
        <a:p>
          <a:pPr algn="l"/>
          <a:r>
            <a:rPr lang="en-GB" sz="1400" b="0" i="0" dirty="0">
              <a:latin typeface="+mn-lt"/>
              <a:cs typeface="Calibri" panose="020F0502020204030204" pitchFamily="34" charset="0"/>
            </a:rPr>
            <a:t>Coronavirus (COVID-19) Breathlessness Triage Support Tool published (NHS Digital)</a:t>
          </a:r>
          <a:endParaRPr lang="en-US" sz="1400" b="0" dirty="0">
            <a:latin typeface="+mn-lt"/>
            <a:cs typeface="Calibri" panose="020F0502020204030204" pitchFamily="34" charset="0"/>
          </a:endParaRPr>
        </a:p>
      </dgm:t>
    </dgm:pt>
    <dgm:pt modelId="{54C307A7-2384-4C4E-A93C-BB824D1D2E0B}" type="parTrans" cxnId="{74EF6B4A-489F-43FA-8A5A-33F05B1B5D36}">
      <dgm:prSet/>
      <dgm:spPr/>
      <dgm:t>
        <a:bodyPr/>
        <a:lstStyle/>
        <a:p>
          <a:endParaRPr lang="en-US"/>
        </a:p>
      </dgm:t>
    </dgm:pt>
    <dgm:pt modelId="{8C9310A3-BEB1-4104-B4A5-3E3182482BEF}" type="sibTrans" cxnId="{74EF6B4A-489F-43FA-8A5A-33F05B1B5D36}">
      <dgm:prSet/>
      <dgm:spPr/>
      <dgm:t>
        <a:bodyPr/>
        <a:lstStyle/>
        <a:p>
          <a:endParaRPr lang="en-US"/>
        </a:p>
      </dgm:t>
    </dgm:pt>
    <dgm:pt modelId="{6538F58E-CF69-45FD-8FBD-6EB0E4088A14}" type="pres">
      <dgm:prSet presAssocID="{F16B51F0-FF6E-40AA-AB36-C651A245FF52}" presName="Name0" presStyleCnt="0">
        <dgm:presLayoutVars>
          <dgm:dir/>
          <dgm:resizeHandles val="exact"/>
        </dgm:presLayoutVars>
      </dgm:prSet>
      <dgm:spPr/>
    </dgm:pt>
    <dgm:pt modelId="{3B14F697-D808-4C51-AED3-A0D4DB7A9AEE}" type="pres">
      <dgm:prSet presAssocID="{AD39173C-2EBC-4E6F-9FDD-47A1BB4140E4}" presName="composite" presStyleCnt="0"/>
      <dgm:spPr/>
    </dgm:pt>
    <dgm:pt modelId="{B43956D3-947F-4A9B-9A60-5E6CB585CD3F}" type="pres">
      <dgm:prSet presAssocID="{AD39173C-2EBC-4E6F-9FDD-47A1BB4140E4}" presName="bgChev" presStyleLbl="node1" presStyleIdx="0" presStyleCnt="6"/>
      <dgm:spPr/>
    </dgm:pt>
    <dgm:pt modelId="{609C070E-B953-45F9-8A4B-9C06A38733FB}" type="pres">
      <dgm:prSet presAssocID="{AD39173C-2EBC-4E6F-9FDD-47A1BB4140E4}" presName="txNode" presStyleLbl="fgAcc1" presStyleIdx="0" presStyleCnt="6" custScaleX="124934" custScaleY="257671" custLinFactY="-100000" custLinFactNeighborX="-15149" custLinFactNeighborY="-123000">
        <dgm:presLayoutVars>
          <dgm:bulletEnabled val="1"/>
        </dgm:presLayoutVars>
      </dgm:prSet>
      <dgm:spPr/>
    </dgm:pt>
    <dgm:pt modelId="{4C4DBFF2-8E19-44B1-AFAC-BC8F7113C2FF}" type="pres">
      <dgm:prSet presAssocID="{BEB149C4-30CF-414F-A007-6856B30D91AE}" presName="compositeSpace" presStyleCnt="0"/>
      <dgm:spPr/>
    </dgm:pt>
    <dgm:pt modelId="{77F0801F-A222-4BBD-AD05-3369F354BAEA}" type="pres">
      <dgm:prSet presAssocID="{21E8652E-D1FF-4D3F-9B5F-5CF25AF9E598}" presName="composite" presStyleCnt="0"/>
      <dgm:spPr/>
    </dgm:pt>
    <dgm:pt modelId="{AA56CA19-5067-461B-A822-5A0E1BB314C1}" type="pres">
      <dgm:prSet presAssocID="{21E8652E-D1FF-4D3F-9B5F-5CF25AF9E598}" presName="bgChev" presStyleLbl="node1" presStyleIdx="1" presStyleCnt="6"/>
      <dgm:spPr/>
    </dgm:pt>
    <dgm:pt modelId="{5C5ECDE1-A788-465C-84B2-254DDB457696}" type="pres">
      <dgm:prSet presAssocID="{21E8652E-D1FF-4D3F-9B5F-5CF25AF9E598}" presName="txNode" presStyleLbl="fgAcc1" presStyleIdx="1" presStyleCnt="6" custScaleX="156518" custScaleY="395987" custLinFactY="100000" custLinFactNeighborX="-26916" custLinFactNeighborY="151944">
        <dgm:presLayoutVars>
          <dgm:bulletEnabled val="1"/>
        </dgm:presLayoutVars>
      </dgm:prSet>
      <dgm:spPr/>
    </dgm:pt>
    <dgm:pt modelId="{7DD14416-48FD-494F-A387-9351C85D0080}" type="pres">
      <dgm:prSet presAssocID="{1EB9B5F8-F410-4672-86A3-6F50CD8F90EC}" presName="compositeSpace" presStyleCnt="0"/>
      <dgm:spPr/>
    </dgm:pt>
    <dgm:pt modelId="{B00A7A3B-8105-41AC-8C88-408F9B84876E}" type="pres">
      <dgm:prSet presAssocID="{8EF054FB-5D21-427E-B3B9-494107C583AD}" presName="composite" presStyleCnt="0"/>
      <dgm:spPr/>
    </dgm:pt>
    <dgm:pt modelId="{9860BE7F-1B25-43BA-92B7-2D60596E4C30}" type="pres">
      <dgm:prSet presAssocID="{8EF054FB-5D21-427E-B3B9-494107C583AD}" presName="bgChev" presStyleLbl="node1" presStyleIdx="2" presStyleCnt="6"/>
      <dgm:spPr/>
    </dgm:pt>
    <dgm:pt modelId="{32D901C1-29B1-4718-9F62-773B8ED7EA1A}" type="pres">
      <dgm:prSet presAssocID="{8EF054FB-5D21-427E-B3B9-494107C583AD}" presName="txNode" presStyleLbl="fgAcc1" presStyleIdx="2" presStyleCnt="6" custScaleX="184387" custScaleY="297513" custLinFactY="-100000" custLinFactNeighborX="-23793" custLinFactNeighborY="-135091">
        <dgm:presLayoutVars>
          <dgm:bulletEnabled val="1"/>
        </dgm:presLayoutVars>
      </dgm:prSet>
      <dgm:spPr/>
    </dgm:pt>
    <dgm:pt modelId="{23C607A5-CC2D-47FB-9C55-BAE72E79C5C7}" type="pres">
      <dgm:prSet presAssocID="{F44CAE21-5046-45E8-BCAA-B5578687E6E6}" presName="compositeSpace" presStyleCnt="0"/>
      <dgm:spPr/>
    </dgm:pt>
    <dgm:pt modelId="{4B16BACF-DA82-4800-B80B-9DD1032BBAAD}" type="pres">
      <dgm:prSet presAssocID="{46E13912-828F-46CA-B527-C25CA8CD3C6C}" presName="composite" presStyleCnt="0"/>
      <dgm:spPr/>
    </dgm:pt>
    <dgm:pt modelId="{F0250D49-7BD9-449A-979E-CBA302784FF2}" type="pres">
      <dgm:prSet presAssocID="{46E13912-828F-46CA-B527-C25CA8CD3C6C}" presName="bgChev" presStyleLbl="node1" presStyleIdx="3" presStyleCnt="6"/>
      <dgm:spPr/>
    </dgm:pt>
    <dgm:pt modelId="{A8B717EF-9088-48C6-8E48-FD9A41E6CA11}" type="pres">
      <dgm:prSet presAssocID="{46E13912-828F-46CA-B527-C25CA8CD3C6C}" presName="txNode" presStyleLbl="fgAcc1" presStyleIdx="3" presStyleCnt="6" custScaleX="112467" custScaleY="253208" custLinFactY="62181" custLinFactNeighborX="-25202" custLinFactNeighborY="100000">
        <dgm:presLayoutVars>
          <dgm:bulletEnabled val="1"/>
        </dgm:presLayoutVars>
      </dgm:prSet>
      <dgm:spPr/>
    </dgm:pt>
    <dgm:pt modelId="{2376D7AD-1DD4-4DAF-AB3B-A2866301E077}" type="pres">
      <dgm:prSet presAssocID="{FBC30D89-BC63-4E4A-B2CA-C583D001BCD1}" presName="compositeSpace" presStyleCnt="0"/>
      <dgm:spPr/>
    </dgm:pt>
    <dgm:pt modelId="{3A2B5775-AAC5-4857-BFC8-0F02228D9CBD}" type="pres">
      <dgm:prSet presAssocID="{24A2E93F-FCC4-40C9-82C3-0D90B9B35071}" presName="composite" presStyleCnt="0"/>
      <dgm:spPr/>
    </dgm:pt>
    <dgm:pt modelId="{6C176D33-ABEE-4889-9339-430F48181D6C}" type="pres">
      <dgm:prSet presAssocID="{24A2E93F-FCC4-40C9-82C3-0D90B9B35071}" presName="bgChev" presStyleLbl="node1" presStyleIdx="4" presStyleCnt="6"/>
      <dgm:spPr/>
    </dgm:pt>
    <dgm:pt modelId="{708EC022-812B-44F9-81C5-5C7644F1D275}" type="pres">
      <dgm:prSet presAssocID="{24A2E93F-FCC4-40C9-82C3-0D90B9B35071}" presName="txNode" presStyleLbl="fgAcc1" presStyleIdx="4" presStyleCnt="6" custScaleX="157518" custScaleY="268222" custLinFactY="-100000" custLinFactNeighborX="-32626" custLinFactNeighborY="-147424">
        <dgm:presLayoutVars>
          <dgm:bulletEnabled val="1"/>
        </dgm:presLayoutVars>
      </dgm:prSet>
      <dgm:spPr/>
    </dgm:pt>
    <dgm:pt modelId="{3CBA95C2-8C6C-4ACF-B784-D3027B18D359}" type="pres">
      <dgm:prSet presAssocID="{17D2D48B-9B6C-4D7E-A6AA-ED60DD43E008}" presName="compositeSpace" presStyleCnt="0"/>
      <dgm:spPr/>
    </dgm:pt>
    <dgm:pt modelId="{8007C147-BD9F-45BC-9A96-4D59F1008670}" type="pres">
      <dgm:prSet presAssocID="{3958E79C-181C-4874-BC9D-669138F212B5}" presName="composite" presStyleCnt="0"/>
      <dgm:spPr/>
    </dgm:pt>
    <dgm:pt modelId="{18F43D7E-9C44-4144-AE36-84C2C01649C0}" type="pres">
      <dgm:prSet presAssocID="{3958E79C-181C-4874-BC9D-669138F212B5}" presName="bgChev" presStyleLbl="node1" presStyleIdx="5" presStyleCnt="6"/>
      <dgm:spPr/>
    </dgm:pt>
    <dgm:pt modelId="{5152FC2A-A1F0-4700-8AB6-5319B5950828}" type="pres">
      <dgm:prSet presAssocID="{3958E79C-181C-4874-BC9D-669138F212B5}" presName="txNode" presStyleLbl="fgAcc1" presStyleIdx="5" presStyleCnt="6" custScaleX="159541" custScaleY="265841" custLinFactY="71826" custLinFactNeighborX="-24908" custLinFactNeighborY="100000">
        <dgm:presLayoutVars>
          <dgm:bulletEnabled val="1"/>
        </dgm:presLayoutVars>
      </dgm:prSet>
      <dgm:spPr/>
    </dgm:pt>
  </dgm:ptLst>
  <dgm:cxnLst>
    <dgm:cxn modelId="{A10C6003-159B-44F8-9AAE-82CC748A8B02}" type="presOf" srcId="{8EF054FB-5D21-427E-B3B9-494107C583AD}" destId="{32D901C1-29B1-4718-9F62-773B8ED7EA1A}" srcOrd="0" destOrd="0" presId="urn:microsoft.com/office/officeart/2005/8/layout/chevronAccent+Icon"/>
    <dgm:cxn modelId="{1D67BB08-A0DD-403E-B418-AF10960137F9}" srcId="{F16B51F0-FF6E-40AA-AB36-C651A245FF52}" destId="{21E8652E-D1FF-4D3F-9B5F-5CF25AF9E598}" srcOrd="1" destOrd="0" parTransId="{E7E4FB10-BAA6-429B-B435-25A222326119}" sibTransId="{1EB9B5F8-F410-4672-86A3-6F50CD8F90EC}"/>
    <dgm:cxn modelId="{BA4E4E0B-9185-4D00-8621-00C1E0BC3979}" srcId="{F16B51F0-FF6E-40AA-AB36-C651A245FF52}" destId="{8EF054FB-5D21-427E-B3B9-494107C583AD}" srcOrd="2" destOrd="0" parTransId="{89AE5DEF-F9D6-4B7C-8CD3-F7BE51AAB778}" sibTransId="{F44CAE21-5046-45E8-BCAA-B5578687E6E6}"/>
    <dgm:cxn modelId="{E24ACD0E-B101-4CFF-9C9C-1495FD20E18E}" srcId="{8EF054FB-5D21-427E-B3B9-494107C583AD}" destId="{06E53923-3CB0-4F5A-8254-798CE27230EC}" srcOrd="0" destOrd="0" parTransId="{22102B39-5B3C-4912-9945-9FC022455BBF}" sibTransId="{6545D728-BA44-41E3-AF6C-EB7901B5B4E4}"/>
    <dgm:cxn modelId="{7F29320F-6B49-4A9E-B7B7-931B5F93A240}" srcId="{F16B51F0-FF6E-40AA-AB36-C651A245FF52}" destId="{46E13912-828F-46CA-B527-C25CA8CD3C6C}" srcOrd="3" destOrd="0" parTransId="{A5818022-9C0C-422B-89BF-8355F7401E5B}" sibTransId="{FBC30D89-BC63-4E4A-B2CA-C583D001BCD1}"/>
    <dgm:cxn modelId="{28C7A71D-CFDE-4079-A852-605DE9201636}" type="presOf" srcId="{46E13912-828F-46CA-B527-C25CA8CD3C6C}" destId="{A8B717EF-9088-48C6-8E48-FD9A41E6CA11}" srcOrd="0" destOrd="0" presId="urn:microsoft.com/office/officeart/2005/8/layout/chevronAccent+Icon"/>
    <dgm:cxn modelId="{0ECBE92D-F7D4-468F-9B6A-85630E5FFF6E}" srcId="{AD39173C-2EBC-4E6F-9FDD-47A1BB4140E4}" destId="{379489CA-F4CB-4E40-937A-3F49F74062F3}" srcOrd="0" destOrd="0" parTransId="{4A0B9A8C-4746-4FD8-A24B-3452FA080214}" sibTransId="{6E9236AD-980B-4693-82A8-097FE862FB4F}"/>
    <dgm:cxn modelId="{3ADB3130-0050-44A6-A3BA-FF55DB41FCB5}" srcId="{F16B51F0-FF6E-40AA-AB36-C651A245FF52}" destId="{3958E79C-181C-4874-BC9D-669138F212B5}" srcOrd="5" destOrd="0" parTransId="{EC466B24-4F72-46A4-96C6-1F713A0110AE}" sibTransId="{EA1A8E15-ED1F-470C-B649-36E50672CA24}"/>
    <dgm:cxn modelId="{7C5DDA37-F683-4681-AEE5-4F83C517DC97}" srcId="{21E8652E-D1FF-4D3F-9B5F-5CF25AF9E598}" destId="{3F9BA71E-2743-45AC-988D-F3F10382C0BA}" srcOrd="2" destOrd="0" parTransId="{984EC46C-7863-466E-947E-DDEF004D858D}" sibTransId="{C84CA25A-11AF-47E3-AC8F-68CB0B4714BE}"/>
    <dgm:cxn modelId="{B427A33D-86F7-4E51-B38D-90780D2647BC}" srcId="{3958E79C-181C-4874-BC9D-669138F212B5}" destId="{FD37B6B4-B9A2-4734-902E-B00C95389967}" srcOrd="2" destOrd="0" parTransId="{8E3A6FA6-66F0-4AA1-BB43-A8F09BC70317}" sibTransId="{A5871431-BB57-4A3B-8D98-A6DBB4925744}"/>
    <dgm:cxn modelId="{2D591B5B-A497-4152-A68A-528C8EA76208}" type="presOf" srcId="{3958E79C-181C-4874-BC9D-669138F212B5}" destId="{5152FC2A-A1F0-4700-8AB6-5319B5950828}" srcOrd="0" destOrd="0" presId="urn:microsoft.com/office/officeart/2005/8/layout/chevronAccent+Icon"/>
    <dgm:cxn modelId="{326F5842-C9AF-4268-BD14-C2584291CDEF}" type="presOf" srcId="{379489CA-F4CB-4E40-937A-3F49F74062F3}" destId="{609C070E-B953-45F9-8A4B-9C06A38733FB}" srcOrd="0" destOrd="1" presId="urn:microsoft.com/office/officeart/2005/8/layout/chevronAccent+Icon"/>
    <dgm:cxn modelId="{F2E56843-1629-4AA8-913E-B8D597DACAF9}" type="presOf" srcId="{4618CD3B-8C8E-4248-A339-DB15AA11756F}" destId="{609C070E-B953-45F9-8A4B-9C06A38733FB}" srcOrd="0" destOrd="2" presId="urn:microsoft.com/office/officeart/2005/8/layout/chevronAccent+Icon"/>
    <dgm:cxn modelId="{17A2F943-69B1-48BA-B721-E096D2217A9B}" srcId="{3958E79C-181C-4874-BC9D-669138F212B5}" destId="{D67F64B0-42DA-493E-BEA8-FAFFEE968A15}" srcOrd="1" destOrd="0" parTransId="{79DD61D8-34AB-4CCC-96E8-E2D968A5E6C8}" sibTransId="{81D95F24-A417-47C5-8873-CB1BEB5123BF}"/>
    <dgm:cxn modelId="{6BD90966-7EFE-4D82-96C2-DA91A348C6AA}" type="presOf" srcId="{F16B51F0-FF6E-40AA-AB36-C651A245FF52}" destId="{6538F58E-CF69-45FD-8FBD-6EB0E4088A14}" srcOrd="0" destOrd="0" presId="urn:microsoft.com/office/officeart/2005/8/layout/chevronAccent+Icon"/>
    <dgm:cxn modelId="{3ABC2B49-E977-4B61-9D1D-FDDEEC8E4D47}" type="presOf" srcId="{AD39173C-2EBC-4E6F-9FDD-47A1BB4140E4}" destId="{609C070E-B953-45F9-8A4B-9C06A38733FB}" srcOrd="0" destOrd="0" presId="urn:microsoft.com/office/officeart/2005/8/layout/chevronAccent+Icon"/>
    <dgm:cxn modelId="{73B74F49-2C9E-4DB5-8E50-AEADE5EF8617}" type="presOf" srcId="{21E8652E-D1FF-4D3F-9B5F-5CF25AF9E598}" destId="{5C5ECDE1-A788-465C-84B2-254DDB457696}" srcOrd="0" destOrd="0" presId="urn:microsoft.com/office/officeart/2005/8/layout/chevronAccent+Icon"/>
    <dgm:cxn modelId="{74EF6B4A-489F-43FA-8A5A-33F05B1B5D36}" srcId="{8EF054FB-5D21-427E-B3B9-494107C583AD}" destId="{D66B3EDB-54A5-4DAB-9590-77A4061DFBC5}" srcOrd="1" destOrd="0" parTransId="{54C307A7-2384-4C4E-A93C-BB824D1D2E0B}" sibTransId="{8C9310A3-BEB1-4104-B4A5-3E3182482BEF}"/>
    <dgm:cxn modelId="{F714E054-9163-4990-9533-0F04DC5F35DB}" srcId="{F16B51F0-FF6E-40AA-AB36-C651A245FF52}" destId="{AD39173C-2EBC-4E6F-9FDD-47A1BB4140E4}" srcOrd="0" destOrd="0" parTransId="{57E59FAB-953B-4917-A9AD-C0BC93DBAF4B}" sibTransId="{BEB149C4-30CF-414F-A007-6856B30D91AE}"/>
    <dgm:cxn modelId="{B4F41775-4E55-4125-AFBA-70E0D757EDA1}" srcId="{21E8652E-D1FF-4D3F-9B5F-5CF25AF9E598}" destId="{0FC3184F-8D4F-4A2B-8CB0-0CF71387FB65}" srcOrd="0" destOrd="0" parTransId="{94A8700C-84D1-49D9-B8C6-37D811568B61}" sibTransId="{2965BF19-6218-4805-88C8-97C5CFE797BC}"/>
    <dgm:cxn modelId="{E3F57176-4CF0-45EB-8899-4C82A8EAC276}" type="presOf" srcId="{D66B3EDB-54A5-4DAB-9590-77A4061DFBC5}" destId="{32D901C1-29B1-4718-9F62-773B8ED7EA1A}" srcOrd="0" destOrd="2" presId="urn:microsoft.com/office/officeart/2005/8/layout/chevronAccent+Icon"/>
    <dgm:cxn modelId="{A95E9C57-4AF7-4EFC-8FCE-2D081F5AA56D}" type="presOf" srcId="{0FC3184F-8D4F-4A2B-8CB0-0CF71387FB65}" destId="{5C5ECDE1-A788-465C-84B2-254DDB457696}" srcOrd="0" destOrd="1" presId="urn:microsoft.com/office/officeart/2005/8/layout/chevronAccent+Icon"/>
    <dgm:cxn modelId="{D4833379-C95D-4A27-A9AC-BBF4B93043E5}" type="presOf" srcId="{DCA1F41C-F406-4D6E-8E44-D4CB81BAE24E}" destId="{A8B717EF-9088-48C6-8E48-FD9A41E6CA11}" srcOrd="0" destOrd="1" presId="urn:microsoft.com/office/officeart/2005/8/layout/chevronAccent+Icon"/>
    <dgm:cxn modelId="{AC8AD07F-41E2-4364-A7E8-A7C623D8763F}" type="presOf" srcId="{24A2E93F-FCC4-40C9-82C3-0D90B9B35071}" destId="{708EC022-812B-44F9-81C5-5C7644F1D275}" srcOrd="0" destOrd="0" presId="urn:microsoft.com/office/officeart/2005/8/layout/chevronAccent+Icon"/>
    <dgm:cxn modelId="{D5BD4088-55C1-4C88-B382-9D3EA1B1135A}" type="presOf" srcId="{06E53923-3CB0-4F5A-8254-798CE27230EC}" destId="{32D901C1-29B1-4718-9F62-773B8ED7EA1A}" srcOrd="0" destOrd="1" presId="urn:microsoft.com/office/officeart/2005/8/layout/chevronAccent+Icon"/>
    <dgm:cxn modelId="{50765088-2E3A-48BD-88EF-3B245F670880}" type="presOf" srcId="{96D66F19-80FD-42F8-B987-69FE77A0DD3D}" destId="{5152FC2A-A1F0-4700-8AB6-5319B5950828}" srcOrd="0" destOrd="1" presId="urn:microsoft.com/office/officeart/2005/8/layout/chevronAccent+Icon"/>
    <dgm:cxn modelId="{809BEB89-2FD8-40A2-B6F5-CA3C7922E4A2}" srcId="{3958E79C-181C-4874-BC9D-669138F212B5}" destId="{96D66F19-80FD-42F8-B987-69FE77A0DD3D}" srcOrd="0" destOrd="0" parTransId="{E7EE2A6F-CA54-4BD7-8A31-0FFA62960700}" sibTransId="{38C6D118-FBFF-4E11-9D52-8B87855E1725}"/>
    <dgm:cxn modelId="{EB8C2B90-B47D-4846-9FBE-91C0ED388EC7}" srcId="{46E13912-828F-46CA-B527-C25CA8CD3C6C}" destId="{DCA1F41C-F406-4D6E-8E44-D4CB81BAE24E}" srcOrd="0" destOrd="0" parTransId="{60A60148-F33A-41F5-8999-022737D6F7AF}" sibTransId="{B9BC5851-B8AC-4F1D-8A81-80EBC5664D32}"/>
    <dgm:cxn modelId="{B152B395-03A0-492A-B599-C04A224EBF73}" type="presOf" srcId="{3F9BA71E-2743-45AC-988D-F3F10382C0BA}" destId="{5C5ECDE1-A788-465C-84B2-254DDB457696}" srcOrd="0" destOrd="3" presId="urn:microsoft.com/office/officeart/2005/8/layout/chevronAccent+Icon"/>
    <dgm:cxn modelId="{7C9BD597-FF78-4626-91B5-84E1CBEA881C}" srcId="{F16B51F0-FF6E-40AA-AB36-C651A245FF52}" destId="{24A2E93F-FCC4-40C9-82C3-0D90B9B35071}" srcOrd="4" destOrd="0" parTransId="{04AC7E0A-7ACE-489E-8EFE-A1E054910263}" sibTransId="{17D2D48B-9B6C-4D7E-A6AA-ED60DD43E008}"/>
    <dgm:cxn modelId="{F4B0FDAA-317B-4D86-B350-F21817FDC624}" type="presOf" srcId="{D67F64B0-42DA-493E-BEA8-FAFFEE968A15}" destId="{5152FC2A-A1F0-4700-8AB6-5319B5950828}" srcOrd="0" destOrd="2" presId="urn:microsoft.com/office/officeart/2005/8/layout/chevronAccent+Icon"/>
    <dgm:cxn modelId="{B216CBAB-1B33-418E-84BE-5B74C340D16A}" type="presOf" srcId="{E97B0686-6C9C-4ABE-BD3F-8D8DD526D3F4}" destId="{5C5ECDE1-A788-465C-84B2-254DDB457696}" srcOrd="0" destOrd="2" presId="urn:microsoft.com/office/officeart/2005/8/layout/chevronAccent+Icon"/>
    <dgm:cxn modelId="{EF6941B6-FDE2-43BC-AC86-E0F3D5FE6D01}" srcId="{24A2E93F-FCC4-40C9-82C3-0D90B9B35071}" destId="{C86E5D38-25F2-48D9-9B87-067BA9D2F559}" srcOrd="1" destOrd="0" parTransId="{8EC2E197-275D-4E5A-86E9-FC060799B44E}" sibTransId="{FC83DEFE-8A8A-4E17-A7D6-FB4B39805384}"/>
    <dgm:cxn modelId="{7EF1A7C0-401F-4C58-A734-6C079E649496}" srcId="{24A2E93F-FCC4-40C9-82C3-0D90B9B35071}" destId="{BABDAEB0-F5F0-4AC5-B08C-772F1A157540}" srcOrd="0" destOrd="0" parTransId="{90452119-9777-413F-8806-29A406D4AE41}" sibTransId="{307C784E-0EA1-4AD3-98A2-9AFB9D975414}"/>
    <dgm:cxn modelId="{2DF262C7-C825-4891-AF79-DB50117D9BA4}" type="presOf" srcId="{FD37B6B4-B9A2-4734-902E-B00C95389967}" destId="{5152FC2A-A1F0-4700-8AB6-5319B5950828}" srcOrd="0" destOrd="3" presId="urn:microsoft.com/office/officeart/2005/8/layout/chevronAccent+Icon"/>
    <dgm:cxn modelId="{3BA307D8-09AE-4E1D-99D9-847BD6780022}" srcId="{21E8652E-D1FF-4D3F-9B5F-5CF25AF9E598}" destId="{E97B0686-6C9C-4ABE-BD3F-8D8DD526D3F4}" srcOrd="1" destOrd="0" parTransId="{236F7B5E-3383-4628-9979-EFFA964C442D}" sibTransId="{1D7FF746-F1A0-4B35-80B3-C0A09A06E983}"/>
    <dgm:cxn modelId="{28AAB8EF-16D1-411A-97A5-14FDD57E9689}" type="presOf" srcId="{BABDAEB0-F5F0-4AC5-B08C-772F1A157540}" destId="{708EC022-812B-44F9-81C5-5C7644F1D275}" srcOrd="0" destOrd="1" presId="urn:microsoft.com/office/officeart/2005/8/layout/chevronAccent+Icon"/>
    <dgm:cxn modelId="{70A027F4-8602-410A-B329-3BBE9A9E519D}" srcId="{AD39173C-2EBC-4E6F-9FDD-47A1BB4140E4}" destId="{4618CD3B-8C8E-4248-A339-DB15AA11756F}" srcOrd="1" destOrd="0" parTransId="{C4F03CDA-2293-45F3-9F5D-FDF43FE4F904}" sibTransId="{89427312-04F1-4E0F-916A-8FF7C3055A5F}"/>
    <dgm:cxn modelId="{10956DF7-6C6A-4947-8A2B-5BDF42D2EEB4}" type="presOf" srcId="{C86E5D38-25F2-48D9-9B87-067BA9D2F559}" destId="{708EC022-812B-44F9-81C5-5C7644F1D275}" srcOrd="0" destOrd="2" presId="urn:microsoft.com/office/officeart/2005/8/layout/chevronAccent+Icon"/>
    <dgm:cxn modelId="{4EA76EDF-9F34-4A55-87A9-C0CFF3359791}" type="presParOf" srcId="{6538F58E-CF69-45FD-8FBD-6EB0E4088A14}" destId="{3B14F697-D808-4C51-AED3-A0D4DB7A9AEE}" srcOrd="0" destOrd="0" presId="urn:microsoft.com/office/officeart/2005/8/layout/chevronAccent+Icon"/>
    <dgm:cxn modelId="{89D7714A-47F2-49EF-BC35-5C74C5765BE0}" type="presParOf" srcId="{3B14F697-D808-4C51-AED3-A0D4DB7A9AEE}" destId="{B43956D3-947F-4A9B-9A60-5E6CB585CD3F}" srcOrd="0" destOrd="0" presId="urn:microsoft.com/office/officeart/2005/8/layout/chevronAccent+Icon"/>
    <dgm:cxn modelId="{912B8D38-A9BD-49DE-A3BB-3B0693CB7753}" type="presParOf" srcId="{3B14F697-D808-4C51-AED3-A0D4DB7A9AEE}" destId="{609C070E-B953-45F9-8A4B-9C06A38733FB}" srcOrd="1" destOrd="0" presId="urn:microsoft.com/office/officeart/2005/8/layout/chevronAccent+Icon"/>
    <dgm:cxn modelId="{29EB426E-940D-495D-9437-91B51D2E7F7B}" type="presParOf" srcId="{6538F58E-CF69-45FD-8FBD-6EB0E4088A14}" destId="{4C4DBFF2-8E19-44B1-AFAC-BC8F7113C2FF}" srcOrd="1" destOrd="0" presId="urn:microsoft.com/office/officeart/2005/8/layout/chevronAccent+Icon"/>
    <dgm:cxn modelId="{37E642BE-EDCB-481A-AD5E-DF34302639D0}" type="presParOf" srcId="{6538F58E-CF69-45FD-8FBD-6EB0E4088A14}" destId="{77F0801F-A222-4BBD-AD05-3369F354BAEA}" srcOrd="2" destOrd="0" presId="urn:microsoft.com/office/officeart/2005/8/layout/chevronAccent+Icon"/>
    <dgm:cxn modelId="{46BC3700-2B6A-4B27-B1A9-7FDCFCA2C416}" type="presParOf" srcId="{77F0801F-A222-4BBD-AD05-3369F354BAEA}" destId="{AA56CA19-5067-461B-A822-5A0E1BB314C1}" srcOrd="0" destOrd="0" presId="urn:microsoft.com/office/officeart/2005/8/layout/chevronAccent+Icon"/>
    <dgm:cxn modelId="{87B58C0E-043B-444A-9686-A61B9EE389BA}" type="presParOf" srcId="{77F0801F-A222-4BBD-AD05-3369F354BAEA}" destId="{5C5ECDE1-A788-465C-84B2-254DDB457696}" srcOrd="1" destOrd="0" presId="urn:microsoft.com/office/officeart/2005/8/layout/chevronAccent+Icon"/>
    <dgm:cxn modelId="{E6F2147C-A97B-4091-AB61-10D1FF17EA72}" type="presParOf" srcId="{6538F58E-CF69-45FD-8FBD-6EB0E4088A14}" destId="{7DD14416-48FD-494F-A387-9351C85D0080}" srcOrd="3" destOrd="0" presId="urn:microsoft.com/office/officeart/2005/8/layout/chevronAccent+Icon"/>
    <dgm:cxn modelId="{7105E729-83B0-4F23-94C0-3A2DFB50AFD7}" type="presParOf" srcId="{6538F58E-CF69-45FD-8FBD-6EB0E4088A14}" destId="{B00A7A3B-8105-41AC-8C88-408F9B84876E}" srcOrd="4" destOrd="0" presId="urn:microsoft.com/office/officeart/2005/8/layout/chevronAccent+Icon"/>
    <dgm:cxn modelId="{1A027EC9-09E6-4CED-868A-2EE7CDB33527}" type="presParOf" srcId="{B00A7A3B-8105-41AC-8C88-408F9B84876E}" destId="{9860BE7F-1B25-43BA-92B7-2D60596E4C30}" srcOrd="0" destOrd="0" presId="urn:microsoft.com/office/officeart/2005/8/layout/chevronAccent+Icon"/>
    <dgm:cxn modelId="{779B8F7E-71F6-41E7-951C-741E22D3FDD0}" type="presParOf" srcId="{B00A7A3B-8105-41AC-8C88-408F9B84876E}" destId="{32D901C1-29B1-4718-9F62-773B8ED7EA1A}" srcOrd="1" destOrd="0" presId="urn:microsoft.com/office/officeart/2005/8/layout/chevronAccent+Icon"/>
    <dgm:cxn modelId="{A3C25B3B-2795-44D6-84C3-2D3830989428}" type="presParOf" srcId="{6538F58E-CF69-45FD-8FBD-6EB0E4088A14}" destId="{23C607A5-CC2D-47FB-9C55-BAE72E79C5C7}" srcOrd="5" destOrd="0" presId="urn:microsoft.com/office/officeart/2005/8/layout/chevronAccent+Icon"/>
    <dgm:cxn modelId="{15ED2830-D8DD-4163-9795-0CC774EBFAE5}" type="presParOf" srcId="{6538F58E-CF69-45FD-8FBD-6EB0E4088A14}" destId="{4B16BACF-DA82-4800-B80B-9DD1032BBAAD}" srcOrd="6" destOrd="0" presId="urn:microsoft.com/office/officeart/2005/8/layout/chevronAccent+Icon"/>
    <dgm:cxn modelId="{44B547F4-CC37-487B-8C18-B02B3743DA80}" type="presParOf" srcId="{4B16BACF-DA82-4800-B80B-9DD1032BBAAD}" destId="{F0250D49-7BD9-449A-979E-CBA302784FF2}" srcOrd="0" destOrd="0" presId="urn:microsoft.com/office/officeart/2005/8/layout/chevronAccent+Icon"/>
    <dgm:cxn modelId="{2C41D8F1-E6C3-4238-95CA-DA369AEEB63F}" type="presParOf" srcId="{4B16BACF-DA82-4800-B80B-9DD1032BBAAD}" destId="{A8B717EF-9088-48C6-8E48-FD9A41E6CA11}" srcOrd="1" destOrd="0" presId="urn:microsoft.com/office/officeart/2005/8/layout/chevronAccent+Icon"/>
    <dgm:cxn modelId="{2A9ACAD4-7ACB-4448-99F8-55FC5978CB32}" type="presParOf" srcId="{6538F58E-CF69-45FD-8FBD-6EB0E4088A14}" destId="{2376D7AD-1DD4-4DAF-AB3B-A2866301E077}" srcOrd="7" destOrd="0" presId="urn:microsoft.com/office/officeart/2005/8/layout/chevronAccent+Icon"/>
    <dgm:cxn modelId="{EAAD3332-23AB-4E7B-A740-BB992C67EA8D}" type="presParOf" srcId="{6538F58E-CF69-45FD-8FBD-6EB0E4088A14}" destId="{3A2B5775-AAC5-4857-BFC8-0F02228D9CBD}" srcOrd="8" destOrd="0" presId="urn:microsoft.com/office/officeart/2005/8/layout/chevronAccent+Icon"/>
    <dgm:cxn modelId="{013DF624-EF93-4259-AC42-D94395530809}" type="presParOf" srcId="{3A2B5775-AAC5-4857-BFC8-0F02228D9CBD}" destId="{6C176D33-ABEE-4889-9339-430F48181D6C}" srcOrd="0" destOrd="0" presId="urn:microsoft.com/office/officeart/2005/8/layout/chevronAccent+Icon"/>
    <dgm:cxn modelId="{4FEB78DE-203D-4055-8D73-F9F0255C114F}" type="presParOf" srcId="{3A2B5775-AAC5-4857-BFC8-0F02228D9CBD}" destId="{708EC022-812B-44F9-81C5-5C7644F1D275}" srcOrd="1" destOrd="0" presId="urn:microsoft.com/office/officeart/2005/8/layout/chevronAccent+Icon"/>
    <dgm:cxn modelId="{168AFA94-1F50-47FD-BE3A-004677F0422A}" type="presParOf" srcId="{6538F58E-CF69-45FD-8FBD-6EB0E4088A14}" destId="{3CBA95C2-8C6C-4ACF-B784-D3027B18D359}" srcOrd="9" destOrd="0" presId="urn:microsoft.com/office/officeart/2005/8/layout/chevronAccent+Icon"/>
    <dgm:cxn modelId="{DD56A346-FED5-4F0E-A72A-9602A610F250}" type="presParOf" srcId="{6538F58E-CF69-45FD-8FBD-6EB0E4088A14}" destId="{8007C147-BD9F-45BC-9A96-4D59F1008670}" srcOrd="10" destOrd="0" presId="urn:microsoft.com/office/officeart/2005/8/layout/chevronAccent+Icon"/>
    <dgm:cxn modelId="{BB6137A0-9068-4788-8BC1-69E792529155}" type="presParOf" srcId="{8007C147-BD9F-45BC-9A96-4D59F1008670}" destId="{18F43D7E-9C44-4144-AE36-84C2C01649C0}" srcOrd="0" destOrd="0" presId="urn:microsoft.com/office/officeart/2005/8/layout/chevronAccent+Icon"/>
    <dgm:cxn modelId="{74975E63-DA48-46A0-BFDF-BB3FBE9315CE}" type="presParOf" srcId="{8007C147-BD9F-45BC-9A96-4D59F1008670}" destId="{5152FC2A-A1F0-4700-8AB6-5319B5950828}" srcOrd="1" destOrd="0" presId="urn:microsoft.com/office/officeart/2005/8/layout/chevronAccent+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B58B0E5-63F5-4707-90D8-3CDFB7C255CA}"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715C786F-D904-4EA1-A597-4E3967BD5C74}">
      <dgm:prSet phldrT="[Text]" custT="1"/>
      <dgm:spPr/>
      <dgm:t>
        <a:bodyPr/>
        <a:lstStyle/>
        <a:p>
          <a:r>
            <a:rPr lang="en-US" sz="1400" dirty="0"/>
            <a:t>Patients with symptoms of Covid-19</a:t>
          </a:r>
        </a:p>
      </dgm:t>
    </dgm:pt>
    <dgm:pt modelId="{E3834CC5-3C42-4355-99BD-DC6585D9CEE5}" type="parTrans" cxnId="{599AF07D-B1E6-4A9D-88AE-1161C44D96A7}">
      <dgm:prSet/>
      <dgm:spPr/>
      <dgm:t>
        <a:bodyPr/>
        <a:lstStyle/>
        <a:p>
          <a:endParaRPr lang="en-US"/>
        </a:p>
      </dgm:t>
    </dgm:pt>
    <dgm:pt modelId="{DEA932A9-8ED2-45E1-B375-AE2E50ACCCD3}" type="sibTrans" cxnId="{599AF07D-B1E6-4A9D-88AE-1161C44D96A7}">
      <dgm:prSet/>
      <dgm:spPr/>
      <dgm:t>
        <a:bodyPr/>
        <a:lstStyle/>
        <a:p>
          <a:endParaRPr lang="en-US"/>
        </a:p>
      </dgm:t>
    </dgm:pt>
    <dgm:pt modelId="{F10C0F70-32B0-40E0-B9F6-2743B8D5FA11}">
      <dgm:prSet phldrT="[Text]" custT="1"/>
      <dgm:spPr/>
      <dgm:t>
        <a:bodyPr/>
        <a:lstStyle/>
        <a:p>
          <a:r>
            <a:rPr lang="en-US" sz="1400" dirty="0"/>
            <a:t>NHS 111 </a:t>
          </a:r>
        </a:p>
      </dgm:t>
    </dgm:pt>
    <dgm:pt modelId="{A4F38868-878E-4727-8630-3424C4AA219C}" type="parTrans" cxnId="{517B1A95-7CB2-4B00-BA7C-C1008D07DAC2}">
      <dgm:prSet/>
      <dgm:spPr/>
      <dgm:t>
        <a:bodyPr/>
        <a:lstStyle/>
        <a:p>
          <a:endParaRPr lang="en-US"/>
        </a:p>
      </dgm:t>
    </dgm:pt>
    <dgm:pt modelId="{13FF7EBD-DB58-432C-AA79-227C2006F0F5}" type="sibTrans" cxnId="{517B1A95-7CB2-4B00-BA7C-C1008D07DAC2}">
      <dgm:prSet/>
      <dgm:spPr/>
      <dgm:t>
        <a:bodyPr/>
        <a:lstStyle/>
        <a:p>
          <a:endParaRPr lang="en-US"/>
        </a:p>
      </dgm:t>
    </dgm:pt>
    <dgm:pt modelId="{649AE1F4-828E-4F8E-9C95-53DD0210E37D}">
      <dgm:prSet phldrT="[Text]" custT="1"/>
      <dgm:spPr/>
      <dgm:t>
        <a:bodyPr/>
        <a:lstStyle/>
        <a:p>
          <a:r>
            <a:rPr lang="en-US" sz="1400" dirty="0"/>
            <a:t>Cohort 1: </a:t>
          </a:r>
        </a:p>
        <a:p>
          <a:r>
            <a:rPr lang="en-US" sz="1400" dirty="0"/>
            <a:t>Urgent Hospital Admission</a:t>
          </a:r>
        </a:p>
      </dgm:t>
    </dgm:pt>
    <dgm:pt modelId="{FFB33F65-77CD-4140-8846-3C1976916403}" type="parTrans" cxnId="{FCA2E4FD-F7F6-453F-9F57-389BD4201C99}">
      <dgm:prSet/>
      <dgm:spPr/>
      <dgm:t>
        <a:bodyPr/>
        <a:lstStyle/>
        <a:p>
          <a:endParaRPr lang="en-US"/>
        </a:p>
      </dgm:t>
    </dgm:pt>
    <dgm:pt modelId="{CA5A5EB3-38F3-4570-B7B9-8E2D26E5B8E2}" type="sibTrans" cxnId="{FCA2E4FD-F7F6-453F-9F57-389BD4201C99}">
      <dgm:prSet/>
      <dgm:spPr/>
      <dgm:t>
        <a:bodyPr/>
        <a:lstStyle/>
        <a:p>
          <a:endParaRPr lang="en-US"/>
        </a:p>
      </dgm:t>
    </dgm:pt>
    <dgm:pt modelId="{E99B63CA-751D-4727-8843-3B94E4CC74AE}">
      <dgm:prSet phldrT="[Text]" custT="1"/>
      <dgm:spPr>
        <a:solidFill>
          <a:srgbClr val="FFC000"/>
        </a:solidFill>
      </dgm:spPr>
      <dgm:t>
        <a:bodyPr/>
        <a:lstStyle/>
        <a:p>
          <a:r>
            <a:rPr lang="en-US" sz="1400" dirty="0">
              <a:solidFill>
                <a:schemeClr val="tx1"/>
              </a:solidFill>
            </a:rPr>
            <a:t>Cohort 2: </a:t>
          </a:r>
        </a:p>
        <a:p>
          <a:r>
            <a:rPr lang="en-US" sz="1400" dirty="0">
              <a:solidFill>
                <a:schemeClr val="tx1"/>
              </a:solidFill>
            </a:rPr>
            <a:t>Referred into CCAS</a:t>
          </a:r>
        </a:p>
      </dgm:t>
    </dgm:pt>
    <dgm:pt modelId="{0D13D024-3DEC-42AA-B312-8F0940218224}" type="parTrans" cxnId="{1B75395A-1C23-4359-B5C8-2F5A2192574B}">
      <dgm:prSet/>
      <dgm:spPr/>
      <dgm:t>
        <a:bodyPr/>
        <a:lstStyle/>
        <a:p>
          <a:endParaRPr lang="en-US"/>
        </a:p>
      </dgm:t>
    </dgm:pt>
    <dgm:pt modelId="{69980FBF-8B4D-476F-8186-407A3956BA11}" type="sibTrans" cxnId="{1B75395A-1C23-4359-B5C8-2F5A2192574B}">
      <dgm:prSet/>
      <dgm:spPr/>
      <dgm:t>
        <a:bodyPr/>
        <a:lstStyle/>
        <a:p>
          <a:endParaRPr lang="en-US"/>
        </a:p>
      </dgm:t>
    </dgm:pt>
    <dgm:pt modelId="{ECB82359-C527-40A3-AD44-3B02E27C1F63}">
      <dgm:prSet phldrT="[Text]" custT="1"/>
      <dgm:spPr/>
      <dgm:t>
        <a:bodyPr/>
        <a:lstStyle/>
        <a:p>
          <a:r>
            <a:rPr lang="en-US" sz="1400" dirty="0"/>
            <a:t>Cohort 3: </a:t>
          </a:r>
        </a:p>
        <a:p>
          <a:r>
            <a:rPr lang="en-US" sz="1400" dirty="0"/>
            <a:t>Self-isolate, self-care advice and worsening and safety-netting advice</a:t>
          </a:r>
        </a:p>
      </dgm:t>
    </dgm:pt>
    <dgm:pt modelId="{74F61C75-C23B-41C2-A8C0-AF80F5C036D1}" type="parTrans" cxnId="{18147557-FD20-48A4-8328-8D8E58183C37}">
      <dgm:prSet/>
      <dgm:spPr/>
      <dgm:t>
        <a:bodyPr/>
        <a:lstStyle/>
        <a:p>
          <a:endParaRPr lang="en-US"/>
        </a:p>
      </dgm:t>
    </dgm:pt>
    <dgm:pt modelId="{3D08F894-EC36-4B08-ABFD-7960586CAD77}" type="sibTrans" cxnId="{18147557-FD20-48A4-8328-8D8E58183C37}">
      <dgm:prSet/>
      <dgm:spPr/>
      <dgm:t>
        <a:bodyPr/>
        <a:lstStyle/>
        <a:p>
          <a:endParaRPr lang="en-US"/>
        </a:p>
      </dgm:t>
    </dgm:pt>
    <dgm:pt modelId="{9D46272D-5BBD-42B7-97CE-77996CA0CBD9}">
      <dgm:prSet phldrT="[Text]" custT="1"/>
      <dgm:spPr/>
      <dgm:t>
        <a:bodyPr/>
        <a:lstStyle/>
        <a:p>
          <a:pPr marL="0" lvl="0" algn="ctr" defTabSz="622300">
            <a:lnSpc>
              <a:spcPct val="90000"/>
            </a:lnSpc>
            <a:spcBef>
              <a:spcPct val="0"/>
            </a:spcBef>
            <a:spcAft>
              <a:spcPct val="35000"/>
            </a:spcAft>
            <a:buNone/>
          </a:pPr>
          <a:r>
            <a:rPr lang="en-US" sz="1400" dirty="0"/>
            <a:t>Re-assessed as either:</a:t>
          </a:r>
        </a:p>
        <a:p>
          <a:pPr marL="0" lvl="0" algn="ctr" defTabSz="622300">
            <a:lnSpc>
              <a:spcPct val="90000"/>
            </a:lnSpc>
            <a:spcBef>
              <a:spcPct val="0"/>
            </a:spcBef>
            <a:spcAft>
              <a:spcPct val="35000"/>
            </a:spcAft>
            <a:buNone/>
          </a:pPr>
          <a:r>
            <a:rPr lang="en-US" sz="1400" dirty="0"/>
            <a:t> </a:t>
          </a:r>
          <a:r>
            <a:rPr lang="en-US" sz="1400" b="1" dirty="0"/>
            <a:t>Cohort 1</a:t>
          </a:r>
          <a:endParaRPr lang="en-US" sz="1400" dirty="0"/>
        </a:p>
        <a:p>
          <a:pPr marL="0" marR="0" lvl="0" indent="0" algn="ctr" defTabSz="914400" eaLnBrk="1" fontAlgn="auto" latinLnBrk="0" hangingPunct="1">
            <a:lnSpc>
              <a:spcPct val="100000"/>
            </a:lnSpc>
            <a:spcBef>
              <a:spcPts val="0"/>
            </a:spcBef>
            <a:spcAft>
              <a:spcPts val="0"/>
            </a:spcAft>
            <a:buClrTx/>
            <a:buSzTx/>
            <a:buFontTx/>
            <a:buNone/>
            <a:tabLst/>
            <a:defRPr/>
          </a:pPr>
          <a:r>
            <a:rPr lang="en-US" sz="1400" b="1" dirty="0"/>
            <a:t>Primary care review e.g. ‘hot hub’</a:t>
          </a:r>
          <a:r>
            <a:rPr lang="en-US" sz="1400" dirty="0"/>
            <a:t> </a:t>
          </a:r>
        </a:p>
        <a:p>
          <a:pPr marL="0" marR="0" lvl="0" indent="0" algn="ctr" defTabSz="914400" eaLnBrk="1" fontAlgn="auto" latinLnBrk="0" hangingPunct="1">
            <a:lnSpc>
              <a:spcPct val="100000"/>
            </a:lnSpc>
            <a:spcBef>
              <a:spcPts val="0"/>
            </a:spcBef>
            <a:spcAft>
              <a:spcPts val="0"/>
            </a:spcAft>
            <a:buClrTx/>
            <a:buSzTx/>
            <a:buFontTx/>
            <a:buNone/>
            <a:tabLst/>
            <a:defRPr/>
          </a:pPr>
          <a:endParaRPr lang="en-US" sz="1400" b="1" dirty="0"/>
        </a:p>
        <a:p>
          <a:pPr marL="0" marR="0" lvl="0" indent="0" algn="ctr" defTabSz="914400" eaLnBrk="1" fontAlgn="auto" latinLnBrk="0" hangingPunct="1">
            <a:lnSpc>
              <a:spcPct val="100000"/>
            </a:lnSpc>
            <a:spcBef>
              <a:spcPts val="0"/>
            </a:spcBef>
            <a:spcAft>
              <a:spcPts val="0"/>
            </a:spcAft>
            <a:buClrTx/>
            <a:buSzTx/>
            <a:buFontTx/>
            <a:buNone/>
            <a:tabLst/>
            <a:defRPr/>
          </a:pPr>
          <a:r>
            <a:rPr lang="en-US" sz="1400" b="1" dirty="0"/>
            <a:t>Cohort 3</a:t>
          </a:r>
          <a:r>
            <a:rPr lang="en-US" sz="1400" dirty="0"/>
            <a:t> </a:t>
          </a:r>
        </a:p>
        <a:p>
          <a:pPr marL="0" lvl="0" algn="ctr" defTabSz="622300">
            <a:lnSpc>
              <a:spcPct val="90000"/>
            </a:lnSpc>
            <a:spcBef>
              <a:spcPct val="0"/>
            </a:spcBef>
            <a:spcAft>
              <a:spcPct val="35000"/>
            </a:spcAft>
            <a:buNone/>
          </a:pPr>
          <a:endParaRPr lang="en-US" sz="1400" b="1" dirty="0"/>
        </a:p>
      </dgm:t>
    </dgm:pt>
    <dgm:pt modelId="{8C53C2BF-3118-4DF2-99D2-9F9E039B7F70}" type="parTrans" cxnId="{50258618-6231-4166-91F4-97BE261BC17C}">
      <dgm:prSet/>
      <dgm:spPr/>
      <dgm:t>
        <a:bodyPr/>
        <a:lstStyle/>
        <a:p>
          <a:endParaRPr lang="en-US"/>
        </a:p>
      </dgm:t>
    </dgm:pt>
    <dgm:pt modelId="{4E2B623C-2BBA-4A0F-BC87-C7AA5FC45321}" type="sibTrans" cxnId="{50258618-6231-4166-91F4-97BE261BC17C}">
      <dgm:prSet/>
      <dgm:spPr/>
      <dgm:t>
        <a:bodyPr/>
        <a:lstStyle/>
        <a:p>
          <a:endParaRPr lang="en-US"/>
        </a:p>
      </dgm:t>
    </dgm:pt>
    <dgm:pt modelId="{ECFE5F89-B859-0C41-B63E-5230449887CF}">
      <dgm:prSet phldrT="[Text]" custT="1"/>
      <dgm:spPr/>
      <dgm:t>
        <a:bodyPr/>
        <a:lstStyle/>
        <a:p>
          <a:r>
            <a:rPr lang="en-US" sz="1400" dirty="0"/>
            <a:t>Covid Response Service (CRS)</a:t>
          </a:r>
        </a:p>
      </dgm:t>
    </dgm:pt>
    <dgm:pt modelId="{D58ADA23-A54E-C64F-B527-4F88BAFD047A}" type="parTrans" cxnId="{1424ADCD-6749-784A-B86D-DBEFEF30AC99}">
      <dgm:prSet/>
      <dgm:spPr/>
      <dgm:t>
        <a:bodyPr/>
        <a:lstStyle/>
        <a:p>
          <a:endParaRPr lang="en-GB"/>
        </a:p>
      </dgm:t>
    </dgm:pt>
    <dgm:pt modelId="{45E83D16-AD9D-2345-A0BA-3BB08EEE2AE0}" type="sibTrans" cxnId="{1424ADCD-6749-784A-B86D-DBEFEF30AC99}">
      <dgm:prSet/>
      <dgm:spPr/>
      <dgm:t>
        <a:bodyPr/>
        <a:lstStyle/>
        <a:p>
          <a:endParaRPr lang="en-GB"/>
        </a:p>
      </dgm:t>
    </dgm:pt>
    <dgm:pt modelId="{2ED64002-01E2-4FCE-9FE2-DCA8597293C2}" type="pres">
      <dgm:prSet presAssocID="{2B58B0E5-63F5-4707-90D8-3CDFB7C255CA}" presName="diagram" presStyleCnt="0">
        <dgm:presLayoutVars>
          <dgm:chPref val="1"/>
          <dgm:dir/>
          <dgm:animOne val="branch"/>
          <dgm:animLvl val="lvl"/>
          <dgm:resizeHandles val="exact"/>
        </dgm:presLayoutVars>
      </dgm:prSet>
      <dgm:spPr/>
    </dgm:pt>
    <dgm:pt modelId="{85026826-0515-4E5B-AF24-AEF7974E0C4E}" type="pres">
      <dgm:prSet presAssocID="{715C786F-D904-4EA1-A597-4E3967BD5C74}" presName="root1" presStyleCnt="0"/>
      <dgm:spPr/>
    </dgm:pt>
    <dgm:pt modelId="{0ED03578-CCE4-434C-AF7E-B4672636276A}" type="pres">
      <dgm:prSet presAssocID="{715C786F-D904-4EA1-A597-4E3967BD5C74}" presName="LevelOneTextNode" presStyleLbl="node0" presStyleIdx="0" presStyleCnt="1" custScaleX="116249" custScaleY="149285">
        <dgm:presLayoutVars>
          <dgm:chPref val="3"/>
        </dgm:presLayoutVars>
      </dgm:prSet>
      <dgm:spPr/>
    </dgm:pt>
    <dgm:pt modelId="{6BD996A4-C7F2-4D95-A7AE-55BA32163378}" type="pres">
      <dgm:prSet presAssocID="{715C786F-D904-4EA1-A597-4E3967BD5C74}" presName="level2hierChild" presStyleCnt="0"/>
      <dgm:spPr/>
    </dgm:pt>
    <dgm:pt modelId="{40126698-8D11-45E0-AB35-76FBB0F105D8}" type="pres">
      <dgm:prSet presAssocID="{A4F38868-878E-4727-8630-3424C4AA219C}" presName="conn2-1" presStyleLbl="parChTrans1D2" presStyleIdx="0" presStyleCnt="1"/>
      <dgm:spPr/>
    </dgm:pt>
    <dgm:pt modelId="{37897F5D-1D0E-4519-AC56-901C71BF4D70}" type="pres">
      <dgm:prSet presAssocID="{A4F38868-878E-4727-8630-3424C4AA219C}" presName="connTx" presStyleLbl="parChTrans1D2" presStyleIdx="0" presStyleCnt="1"/>
      <dgm:spPr/>
    </dgm:pt>
    <dgm:pt modelId="{C6BCF51A-56C2-4DD4-8380-085D72055954}" type="pres">
      <dgm:prSet presAssocID="{F10C0F70-32B0-40E0-B9F6-2743B8D5FA11}" presName="root2" presStyleCnt="0"/>
      <dgm:spPr/>
    </dgm:pt>
    <dgm:pt modelId="{1CED2DA6-AF9D-4B99-8504-86E1BCD83F59}" type="pres">
      <dgm:prSet presAssocID="{F10C0F70-32B0-40E0-B9F6-2743B8D5FA11}" presName="LevelTwoTextNode" presStyleLbl="node2" presStyleIdx="0" presStyleCnt="1" custScaleY="147794">
        <dgm:presLayoutVars>
          <dgm:chPref val="3"/>
        </dgm:presLayoutVars>
      </dgm:prSet>
      <dgm:spPr/>
    </dgm:pt>
    <dgm:pt modelId="{DECFD3C2-0FDB-4640-A1F8-93C026CB7B23}" type="pres">
      <dgm:prSet presAssocID="{F10C0F70-32B0-40E0-B9F6-2743B8D5FA11}" presName="level3hierChild" presStyleCnt="0"/>
      <dgm:spPr/>
    </dgm:pt>
    <dgm:pt modelId="{6E4AC379-EC2B-1847-9C0E-961A856CEFAE}" type="pres">
      <dgm:prSet presAssocID="{D58ADA23-A54E-C64F-B527-4F88BAFD047A}" presName="conn2-1" presStyleLbl="parChTrans1D3" presStyleIdx="0" presStyleCnt="1"/>
      <dgm:spPr/>
    </dgm:pt>
    <dgm:pt modelId="{A5155035-F94C-D046-A8C7-B199AB802C4D}" type="pres">
      <dgm:prSet presAssocID="{D58ADA23-A54E-C64F-B527-4F88BAFD047A}" presName="connTx" presStyleLbl="parChTrans1D3" presStyleIdx="0" presStyleCnt="1"/>
      <dgm:spPr/>
    </dgm:pt>
    <dgm:pt modelId="{78A01A31-55C5-0147-89F4-96564A85AF01}" type="pres">
      <dgm:prSet presAssocID="{ECFE5F89-B859-0C41-B63E-5230449887CF}" presName="root2" presStyleCnt="0"/>
      <dgm:spPr/>
    </dgm:pt>
    <dgm:pt modelId="{F7B65DCB-CD0D-164E-9BBE-B2E6A60F4C27}" type="pres">
      <dgm:prSet presAssocID="{ECFE5F89-B859-0C41-B63E-5230449887CF}" presName="LevelTwoTextNode" presStyleLbl="node3" presStyleIdx="0" presStyleCnt="1" custScaleX="137489" custScaleY="151749">
        <dgm:presLayoutVars>
          <dgm:chPref val="3"/>
        </dgm:presLayoutVars>
      </dgm:prSet>
      <dgm:spPr/>
    </dgm:pt>
    <dgm:pt modelId="{C20EDDFB-386A-2E49-B380-67DE8E6D0B98}" type="pres">
      <dgm:prSet presAssocID="{ECFE5F89-B859-0C41-B63E-5230449887CF}" presName="level3hierChild" presStyleCnt="0"/>
      <dgm:spPr/>
    </dgm:pt>
    <dgm:pt modelId="{29F74627-4C64-440F-82D4-001FD26F7CD7}" type="pres">
      <dgm:prSet presAssocID="{FFB33F65-77CD-4140-8846-3C1976916403}" presName="conn2-1" presStyleLbl="parChTrans1D4" presStyleIdx="0" presStyleCnt="4"/>
      <dgm:spPr/>
    </dgm:pt>
    <dgm:pt modelId="{DC2B8AE7-7E01-4043-960A-B46E98046E59}" type="pres">
      <dgm:prSet presAssocID="{FFB33F65-77CD-4140-8846-3C1976916403}" presName="connTx" presStyleLbl="parChTrans1D4" presStyleIdx="0" presStyleCnt="4"/>
      <dgm:spPr/>
    </dgm:pt>
    <dgm:pt modelId="{EB1C571B-59D5-483E-A510-14BEE81BA09C}" type="pres">
      <dgm:prSet presAssocID="{649AE1F4-828E-4F8E-9C95-53DD0210E37D}" presName="root2" presStyleCnt="0"/>
      <dgm:spPr/>
    </dgm:pt>
    <dgm:pt modelId="{8E413661-C158-40D2-A80E-B0B66CA2CC89}" type="pres">
      <dgm:prSet presAssocID="{649AE1F4-828E-4F8E-9C95-53DD0210E37D}" presName="LevelTwoTextNode" presStyleLbl="node4" presStyleIdx="0" presStyleCnt="4" custScaleX="142265" custScaleY="163277">
        <dgm:presLayoutVars>
          <dgm:chPref val="3"/>
        </dgm:presLayoutVars>
      </dgm:prSet>
      <dgm:spPr/>
    </dgm:pt>
    <dgm:pt modelId="{1D69689D-3078-4993-9CD6-DC0FEC65D72B}" type="pres">
      <dgm:prSet presAssocID="{649AE1F4-828E-4F8E-9C95-53DD0210E37D}" presName="level3hierChild" presStyleCnt="0"/>
      <dgm:spPr/>
    </dgm:pt>
    <dgm:pt modelId="{AF495877-FC73-47FE-A0B0-650E4DDA4281}" type="pres">
      <dgm:prSet presAssocID="{0D13D024-3DEC-42AA-B312-8F0940218224}" presName="conn2-1" presStyleLbl="parChTrans1D4" presStyleIdx="1" presStyleCnt="4"/>
      <dgm:spPr/>
    </dgm:pt>
    <dgm:pt modelId="{5C79C901-9856-4E20-A6D5-86FCFEDE9599}" type="pres">
      <dgm:prSet presAssocID="{0D13D024-3DEC-42AA-B312-8F0940218224}" presName="connTx" presStyleLbl="parChTrans1D4" presStyleIdx="1" presStyleCnt="4"/>
      <dgm:spPr/>
    </dgm:pt>
    <dgm:pt modelId="{E63F52E5-2C3A-4473-81AF-CADC62840FBF}" type="pres">
      <dgm:prSet presAssocID="{E99B63CA-751D-4727-8843-3B94E4CC74AE}" presName="root2" presStyleCnt="0"/>
      <dgm:spPr/>
    </dgm:pt>
    <dgm:pt modelId="{D9E91E91-5ADA-45F2-9D2F-151CD88F311E}" type="pres">
      <dgm:prSet presAssocID="{E99B63CA-751D-4727-8843-3B94E4CC74AE}" presName="LevelTwoTextNode" presStyleLbl="node4" presStyleIdx="1" presStyleCnt="4" custScaleX="145575" custScaleY="220249">
        <dgm:presLayoutVars>
          <dgm:chPref val="3"/>
        </dgm:presLayoutVars>
      </dgm:prSet>
      <dgm:spPr/>
    </dgm:pt>
    <dgm:pt modelId="{43544D89-CBC4-4694-9DD2-9E4227B3D057}" type="pres">
      <dgm:prSet presAssocID="{E99B63CA-751D-4727-8843-3B94E4CC74AE}" presName="level3hierChild" presStyleCnt="0"/>
      <dgm:spPr/>
    </dgm:pt>
    <dgm:pt modelId="{12B085AA-9C9F-4FE2-A204-4D3B1989427E}" type="pres">
      <dgm:prSet presAssocID="{8C53C2BF-3118-4DF2-99D2-9F9E039B7F70}" presName="conn2-1" presStyleLbl="parChTrans1D4" presStyleIdx="2" presStyleCnt="4"/>
      <dgm:spPr/>
    </dgm:pt>
    <dgm:pt modelId="{2D82AC22-314F-4910-989A-75CBD96E0A66}" type="pres">
      <dgm:prSet presAssocID="{8C53C2BF-3118-4DF2-99D2-9F9E039B7F70}" presName="connTx" presStyleLbl="parChTrans1D4" presStyleIdx="2" presStyleCnt="4"/>
      <dgm:spPr/>
    </dgm:pt>
    <dgm:pt modelId="{09B761D0-A6B7-4607-AD28-85037A7D309E}" type="pres">
      <dgm:prSet presAssocID="{9D46272D-5BBD-42B7-97CE-77996CA0CBD9}" presName="root2" presStyleCnt="0"/>
      <dgm:spPr/>
    </dgm:pt>
    <dgm:pt modelId="{15D72349-DB07-416C-B161-DC570F0DC861}" type="pres">
      <dgm:prSet presAssocID="{9D46272D-5BBD-42B7-97CE-77996CA0CBD9}" presName="LevelTwoTextNode" presStyleLbl="node4" presStyleIdx="2" presStyleCnt="4" custScaleX="225516" custScaleY="326905">
        <dgm:presLayoutVars>
          <dgm:chPref val="3"/>
        </dgm:presLayoutVars>
      </dgm:prSet>
      <dgm:spPr/>
    </dgm:pt>
    <dgm:pt modelId="{52DCA067-AD87-4706-8A06-F20396C644B3}" type="pres">
      <dgm:prSet presAssocID="{9D46272D-5BBD-42B7-97CE-77996CA0CBD9}" presName="level3hierChild" presStyleCnt="0"/>
      <dgm:spPr/>
    </dgm:pt>
    <dgm:pt modelId="{B7D5AD08-166B-4D29-BBB3-5588E2BE1265}" type="pres">
      <dgm:prSet presAssocID="{74F61C75-C23B-41C2-A8C0-AF80F5C036D1}" presName="conn2-1" presStyleLbl="parChTrans1D4" presStyleIdx="3" presStyleCnt="4"/>
      <dgm:spPr/>
    </dgm:pt>
    <dgm:pt modelId="{F7C3DD99-44B1-4102-93F2-198196A538FA}" type="pres">
      <dgm:prSet presAssocID="{74F61C75-C23B-41C2-A8C0-AF80F5C036D1}" presName="connTx" presStyleLbl="parChTrans1D4" presStyleIdx="3" presStyleCnt="4"/>
      <dgm:spPr/>
    </dgm:pt>
    <dgm:pt modelId="{47C2B043-8D77-418A-BB17-4C0FE80AFDCE}" type="pres">
      <dgm:prSet presAssocID="{ECB82359-C527-40A3-AD44-3B02E27C1F63}" presName="root2" presStyleCnt="0"/>
      <dgm:spPr/>
    </dgm:pt>
    <dgm:pt modelId="{B6904B94-5A10-480F-AD7C-8910484655E2}" type="pres">
      <dgm:prSet presAssocID="{ECB82359-C527-40A3-AD44-3B02E27C1F63}" presName="LevelTwoTextNode" presStyleLbl="node4" presStyleIdx="3" presStyleCnt="4" custScaleX="142807" custScaleY="337843">
        <dgm:presLayoutVars>
          <dgm:chPref val="3"/>
        </dgm:presLayoutVars>
      </dgm:prSet>
      <dgm:spPr/>
    </dgm:pt>
    <dgm:pt modelId="{971061B2-D5E9-4CB9-9C10-21CD404D8CC4}" type="pres">
      <dgm:prSet presAssocID="{ECB82359-C527-40A3-AD44-3B02E27C1F63}" presName="level3hierChild" presStyleCnt="0"/>
      <dgm:spPr/>
    </dgm:pt>
  </dgm:ptLst>
  <dgm:cxnLst>
    <dgm:cxn modelId="{1FEC7316-0A84-D842-9D66-8281CF5FC4E5}" type="presOf" srcId="{74F61C75-C23B-41C2-A8C0-AF80F5C036D1}" destId="{F7C3DD99-44B1-4102-93F2-198196A538FA}" srcOrd="1" destOrd="0" presId="urn:microsoft.com/office/officeart/2005/8/layout/hierarchy2"/>
    <dgm:cxn modelId="{50258618-6231-4166-91F4-97BE261BC17C}" srcId="{E99B63CA-751D-4727-8843-3B94E4CC74AE}" destId="{9D46272D-5BBD-42B7-97CE-77996CA0CBD9}" srcOrd="0" destOrd="0" parTransId="{8C53C2BF-3118-4DF2-99D2-9F9E039B7F70}" sibTransId="{4E2B623C-2BBA-4A0F-BC87-C7AA5FC45321}"/>
    <dgm:cxn modelId="{BA7A5B23-8BD6-C949-9CFD-1006536C601F}" type="presOf" srcId="{0D13D024-3DEC-42AA-B312-8F0940218224}" destId="{AF495877-FC73-47FE-A0B0-650E4DDA4281}" srcOrd="0" destOrd="0" presId="urn:microsoft.com/office/officeart/2005/8/layout/hierarchy2"/>
    <dgm:cxn modelId="{5DBAED26-07B8-4ECA-BB11-C032B907FD66}" type="presOf" srcId="{2B58B0E5-63F5-4707-90D8-3CDFB7C255CA}" destId="{2ED64002-01E2-4FCE-9FE2-DCA8597293C2}" srcOrd="0" destOrd="0" presId="urn:microsoft.com/office/officeart/2005/8/layout/hierarchy2"/>
    <dgm:cxn modelId="{CD82CD34-3219-6149-9D55-922620B2D49D}" type="presOf" srcId="{ECFE5F89-B859-0C41-B63E-5230449887CF}" destId="{F7B65DCB-CD0D-164E-9BBE-B2E6A60F4C27}" srcOrd="0" destOrd="0" presId="urn:microsoft.com/office/officeart/2005/8/layout/hierarchy2"/>
    <dgm:cxn modelId="{0720F434-FC96-CE4C-B023-A64E2F7F0FAF}" type="presOf" srcId="{E99B63CA-751D-4727-8843-3B94E4CC74AE}" destId="{D9E91E91-5ADA-45F2-9D2F-151CD88F311E}" srcOrd="0" destOrd="0" presId="urn:microsoft.com/office/officeart/2005/8/layout/hierarchy2"/>
    <dgm:cxn modelId="{B283A33F-0766-4828-A9AB-B385E61A4B3E}" type="presOf" srcId="{715C786F-D904-4EA1-A597-4E3967BD5C74}" destId="{0ED03578-CCE4-434C-AF7E-B4672636276A}" srcOrd="0" destOrd="0" presId="urn:microsoft.com/office/officeart/2005/8/layout/hierarchy2"/>
    <dgm:cxn modelId="{E6302545-A0EC-224F-93FF-862236B3000B}" type="presOf" srcId="{9D46272D-5BBD-42B7-97CE-77996CA0CBD9}" destId="{15D72349-DB07-416C-B161-DC570F0DC861}" srcOrd="0" destOrd="0" presId="urn:microsoft.com/office/officeart/2005/8/layout/hierarchy2"/>
    <dgm:cxn modelId="{7E6D8F6D-4DA6-4BFE-9DE9-E2D0799DDFEB}" type="presOf" srcId="{A4F38868-878E-4727-8630-3424C4AA219C}" destId="{37897F5D-1D0E-4519-AC56-901C71BF4D70}" srcOrd="1" destOrd="0" presId="urn:microsoft.com/office/officeart/2005/8/layout/hierarchy2"/>
    <dgm:cxn modelId="{000C3D6F-F798-42B0-BCF5-C7E2B68301C4}" type="presOf" srcId="{F10C0F70-32B0-40E0-B9F6-2743B8D5FA11}" destId="{1CED2DA6-AF9D-4B99-8504-86E1BCD83F59}" srcOrd="0" destOrd="0" presId="urn:microsoft.com/office/officeart/2005/8/layout/hierarchy2"/>
    <dgm:cxn modelId="{E21B6B6F-3F37-DB4E-B125-42CC05FBFCD4}" type="presOf" srcId="{0D13D024-3DEC-42AA-B312-8F0940218224}" destId="{5C79C901-9856-4E20-A6D5-86FCFEDE9599}" srcOrd="1" destOrd="0" presId="urn:microsoft.com/office/officeart/2005/8/layout/hierarchy2"/>
    <dgm:cxn modelId="{B7261954-290A-A54B-A573-70B1EFED5DDB}" type="presOf" srcId="{74F61C75-C23B-41C2-A8C0-AF80F5C036D1}" destId="{B7D5AD08-166B-4D29-BBB3-5588E2BE1265}" srcOrd="0" destOrd="0" presId="urn:microsoft.com/office/officeart/2005/8/layout/hierarchy2"/>
    <dgm:cxn modelId="{18147557-FD20-48A4-8328-8D8E58183C37}" srcId="{ECFE5F89-B859-0C41-B63E-5230449887CF}" destId="{ECB82359-C527-40A3-AD44-3B02E27C1F63}" srcOrd="2" destOrd="0" parTransId="{74F61C75-C23B-41C2-A8C0-AF80F5C036D1}" sibTransId="{3D08F894-EC36-4B08-ABFD-7960586CAD77}"/>
    <dgm:cxn modelId="{1B75395A-1C23-4359-B5C8-2F5A2192574B}" srcId="{ECFE5F89-B859-0C41-B63E-5230449887CF}" destId="{E99B63CA-751D-4727-8843-3B94E4CC74AE}" srcOrd="1" destOrd="0" parTransId="{0D13D024-3DEC-42AA-B312-8F0940218224}" sibTransId="{69980FBF-8B4D-476F-8186-407A3956BA11}"/>
    <dgm:cxn modelId="{599AF07D-B1E6-4A9D-88AE-1161C44D96A7}" srcId="{2B58B0E5-63F5-4707-90D8-3CDFB7C255CA}" destId="{715C786F-D904-4EA1-A597-4E3967BD5C74}" srcOrd="0" destOrd="0" parTransId="{E3834CC5-3C42-4355-99BD-DC6585D9CEE5}" sibTransId="{DEA932A9-8ED2-45E1-B375-AE2E50ACCCD3}"/>
    <dgm:cxn modelId="{E02FFE8B-BA17-EB42-9EA9-6CB65486FFE5}" type="presOf" srcId="{649AE1F4-828E-4F8E-9C95-53DD0210E37D}" destId="{8E413661-C158-40D2-A80E-B0B66CA2CC89}" srcOrd="0" destOrd="0" presId="urn:microsoft.com/office/officeart/2005/8/layout/hierarchy2"/>
    <dgm:cxn modelId="{8AEEEF8D-978F-D544-9E97-8AB3D9A328C8}" type="presOf" srcId="{8C53C2BF-3118-4DF2-99D2-9F9E039B7F70}" destId="{2D82AC22-314F-4910-989A-75CBD96E0A66}" srcOrd="1" destOrd="0" presId="urn:microsoft.com/office/officeart/2005/8/layout/hierarchy2"/>
    <dgm:cxn modelId="{517B1A95-7CB2-4B00-BA7C-C1008D07DAC2}" srcId="{715C786F-D904-4EA1-A597-4E3967BD5C74}" destId="{F10C0F70-32B0-40E0-B9F6-2743B8D5FA11}" srcOrd="0" destOrd="0" parTransId="{A4F38868-878E-4727-8630-3424C4AA219C}" sibTransId="{13FF7EBD-DB58-432C-AA79-227C2006F0F5}"/>
    <dgm:cxn modelId="{E0B3F3A0-294C-8B46-A009-BDFA1D885A1E}" type="presOf" srcId="{ECB82359-C527-40A3-AD44-3B02E27C1F63}" destId="{B6904B94-5A10-480F-AD7C-8910484655E2}" srcOrd="0" destOrd="0" presId="urn:microsoft.com/office/officeart/2005/8/layout/hierarchy2"/>
    <dgm:cxn modelId="{1D9FDEA9-90C4-334C-91D1-1B2B3CEEE363}" type="presOf" srcId="{D58ADA23-A54E-C64F-B527-4F88BAFD047A}" destId="{A5155035-F94C-D046-A8C7-B199AB802C4D}" srcOrd="1" destOrd="0" presId="urn:microsoft.com/office/officeart/2005/8/layout/hierarchy2"/>
    <dgm:cxn modelId="{1424ADCD-6749-784A-B86D-DBEFEF30AC99}" srcId="{F10C0F70-32B0-40E0-B9F6-2743B8D5FA11}" destId="{ECFE5F89-B859-0C41-B63E-5230449887CF}" srcOrd="0" destOrd="0" parTransId="{D58ADA23-A54E-C64F-B527-4F88BAFD047A}" sibTransId="{45E83D16-AD9D-2345-A0BA-3BB08EEE2AE0}"/>
    <dgm:cxn modelId="{347FDFD9-240F-BA48-84CA-E399B8565E8E}" type="presOf" srcId="{8C53C2BF-3118-4DF2-99D2-9F9E039B7F70}" destId="{12B085AA-9C9F-4FE2-A204-4D3B1989427E}" srcOrd="0" destOrd="0" presId="urn:microsoft.com/office/officeart/2005/8/layout/hierarchy2"/>
    <dgm:cxn modelId="{EAAD31E0-546F-634D-ACF8-4D7AD5CF8110}" type="presOf" srcId="{FFB33F65-77CD-4140-8846-3C1976916403}" destId="{29F74627-4C64-440F-82D4-001FD26F7CD7}" srcOrd="0" destOrd="0" presId="urn:microsoft.com/office/officeart/2005/8/layout/hierarchy2"/>
    <dgm:cxn modelId="{A9C958F1-5E49-EF40-90A5-DABF9A801E82}" type="presOf" srcId="{FFB33F65-77CD-4140-8846-3C1976916403}" destId="{DC2B8AE7-7E01-4043-960A-B46E98046E59}" srcOrd="1" destOrd="0" presId="urn:microsoft.com/office/officeart/2005/8/layout/hierarchy2"/>
    <dgm:cxn modelId="{F5F0F9F1-BA61-4A11-B077-873F20FAE43C}" type="presOf" srcId="{A4F38868-878E-4727-8630-3424C4AA219C}" destId="{40126698-8D11-45E0-AB35-76FBB0F105D8}" srcOrd="0" destOrd="0" presId="urn:microsoft.com/office/officeart/2005/8/layout/hierarchy2"/>
    <dgm:cxn modelId="{D4CA87FB-8A38-BC46-AAAF-7B56B6234B73}" type="presOf" srcId="{D58ADA23-A54E-C64F-B527-4F88BAFD047A}" destId="{6E4AC379-EC2B-1847-9C0E-961A856CEFAE}" srcOrd="0" destOrd="0" presId="urn:microsoft.com/office/officeart/2005/8/layout/hierarchy2"/>
    <dgm:cxn modelId="{FCA2E4FD-F7F6-453F-9F57-389BD4201C99}" srcId="{ECFE5F89-B859-0C41-B63E-5230449887CF}" destId="{649AE1F4-828E-4F8E-9C95-53DD0210E37D}" srcOrd="0" destOrd="0" parTransId="{FFB33F65-77CD-4140-8846-3C1976916403}" sibTransId="{CA5A5EB3-38F3-4570-B7B9-8E2D26E5B8E2}"/>
    <dgm:cxn modelId="{1B2E44DF-44FD-4329-B6BB-A883B7923B83}" type="presParOf" srcId="{2ED64002-01E2-4FCE-9FE2-DCA8597293C2}" destId="{85026826-0515-4E5B-AF24-AEF7974E0C4E}" srcOrd="0" destOrd="0" presId="urn:microsoft.com/office/officeart/2005/8/layout/hierarchy2"/>
    <dgm:cxn modelId="{5ECDC8BD-1070-4527-98BD-92A134D5997A}" type="presParOf" srcId="{85026826-0515-4E5B-AF24-AEF7974E0C4E}" destId="{0ED03578-CCE4-434C-AF7E-B4672636276A}" srcOrd="0" destOrd="0" presId="urn:microsoft.com/office/officeart/2005/8/layout/hierarchy2"/>
    <dgm:cxn modelId="{729EC334-4961-4BDC-83B5-860ADA62B86C}" type="presParOf" srcId="{85026826-0515-4E5B-AF24-AEF7974E0C4E}" destId="{6BD996A4-C7F2-4D95-A7AE-55BA32163378}" srcOrd="1" destOrd="0" presId="urn:microsoft.com/office/officeart/2005/8/layout/hierarchy2"/>
    <dgm:cxn modelId="{D4C0B6DB-51F7-4619-9768-E23AB84B0179}" type="presParOf" srcId="{6BD996A4-C7F2-4D95-A7AE-55BA32163378}" destId="{40126698-8D11-45E0-AB35-76FBB0F105D8}" srcOrd="0" destOrd="0" presId="urn:microsoft.com/office/officeart/2005/8/layout/hierarchy2"/>
    <dgm:cxn modelId="{2BBAE139-1340-477A-B8E8-1124DCA5DBE7}" type="presParOf" srcId="{40126698-8D11-45E0-AB35-76FBB0F105D8}" destId="{37897F5D-1D0E-4519-AC56-901C71BF4D70}" srcOrd="0" destOrd="0" presId="urn:microsoft.com/office/officeart/2005/8/layout/hierarchy2"/>
    <dgm:cxn modelId="{EEBCD751-1CBB-4760-A89D-40FD1E2410CF}" type="presParOf" srcId="{6BD996A4-C7F2-4D95-A7AE-55BA32163378}" destId="{C6BCF51A-56C2-4DD4-8380-085D72055954}" srcOrd="1" destOrd="0" presId="urn:microsoft.com/office/officeart/2005/8/layout/hierarchy2"/>
    <dgm:cxn modelId="{83B9AFAC-3CC4-433E-9F48-4A1D849237C2}" type="presParOf" srcId="{C6BCF51A-56C2-4DD4-8380-085D72055954}" destId="{1CED2DA6-AF9D-4B99-8504-86E1BCD83F59}" srcOrd="0" destOrd="0" presId="urn:microsoft.com/office/officeart/2005/8/layout/hierarchy2"/>
    <dgm:cxn modelId="{85341B74-DA0F-41FD-B2F6-53F7CB145D65}" type="presParOf" srcId="{C6BCF51A-56C2-4DD4-8380-085D72055954}" destId="{DECFD3C2-0FDB-4640-A1F8-93C026CB7B23}" srcOrd="1" destOrd="0" presId="urn:microsoft.com/office/officeart/2005/8/layout/hierarchy2"/>
    <dgm:cxn modelId="{FF215735-5CE7-D443-BE87-EA026CF13429}" type="presParOf" srcId="{DECFD3C2-0FDB-4640-A1F8-93C026CB7B23}" destId="{6E4AC379-EC2B-1847-9C0E-961A856CEFAE}" srcOrd="0" destOrd="0" presId="urn:microsoft.com/office/officeart/2005/8/layout/hierarchy2"/>
    <dgm:cxn modelId="{72EEBF59-28EB-1B4F-B280-346068F1171A}" type="presParOf" srcId="{6E4AC379-EC2B-1847-9C0E-961A856CEFAE}" destId="{A5155035-F94C-D046-A8C7-B199AB802C4D}" srcOrd="0" destOrd="0" presId="urn:microsoft.com/office/officeart/2005/8/layout/hierarchy2"/>
    <dgm:cxn modelId="{FBFBBBEF-D894-7B46-9363-8CC9B1CA8947}" type="presParOf" srcId="{DECFD3C2-0FDB-4640-A1F8-93C026CB7B23}" destId="{78A01A31-55C5-0147-89F4-96564A85AF01}" srcOrd="1" destOrd="0" presId="urn:microsoft.com/office/officeart/2005/8/layout/hierarchy2"/>
    <dgm:cxn modelId="{DC07D40B-440A-4F45-AC1C-15409693DFFF}" type="presParOf" srcId="{78A01A31-55C5-0147-89F4-96564A85AF01}" destId="{F7B65DCB-CD0D-164E-9BBE-B2E6A60F4C27}" srcOrd="0" destOrd="0" presId="urn:microsoft.com/office/officeart/2005/8/layout/hierarchy2"/>
    <dgm:cxn modelId="{62C87153-B46B-1043-9844-C850DE12B3BF}" type="presParOf" srcId="{78A01A31-55C5-0147-89F4-96564A85AF01}" destId="{C20EDDFB-386A-2E49-B380-67DE8E6D0B98}" srcOrd="1" destOrd="0" presId="urn:microsoft.com/office/officeart/2005/8/layout/hierarchy2"/>
    <dgm:cxn modelId="{8230930C-0147-044F-917A-F28532F74B1A}" type="presParOf" srcId="{C20EDDFB-386A-2E49-B380-67DE8E6D0B98}" destId="{29F74627-4C64-440F-82D4-001FD26F7CD7}" srcOrd="0" destOrd="0" presId="urn:microsoft.com/office/officeart/2005/8/layout/hierarchy2"/>
    <dgm:cxn modelId="{D7E2180E-AF54-9B49-8FE1-9E3A3CF31967}" type="presParOf" srcId="{29F74627-4C64-440F-82D4-001FD26F7CD7}" destId="{DC2B8AE7-7E01-4043-960A-B46E98046E59}" srcOrd="0" destOrd="0" presId="urn:microsoft.com/office/officeart/2005/8/layout/hierarchy2"/>
    <dgm:cxn modelId="{8698D820-D840-C040-A983-DAF1F21EF16C}" type="presParOf" srcId="{C20EDDFB-386A-2E49-B380-67DE8E6D0B98}" destId="{EB1C571B-59D5-483E-A510-14BEE81BA09C}" srcOrd="1" destOrd="0" presId="urn:microsoft.com/office/officeart/2005/8/layout/hierarchy2"/>
    <dgm:cxn modelId="{D0382DDB-3E0D-3042-9778-027110C5F0F7}" type="presParOf" srcId="{EB1C571B-59D5-483E-A510-14BEE81BA09C}" destId="{8E413661-C158-40D2-A80E-B0B66CA2CC89}" srcOrd="0" destOrd="0" presId="urn:microsoft.com/office/officeart/2005/8/layout/hierarchy2"/>
    <dgm:cxn modelId="{2697700A-4595-8B4C-A6C7-0E3A4F402F5F}" type="presParOf" srcId="{EB1C571B-59D5-483E-A510-14BEE81BA09C}" destId="{1D69689D-3078-4993-9CD6-DC0FEC65D72B}" srcOrd="1" destOrd="0" presId="urn:microsoft.com/office/officeart/2005/8/layout/hierarchy2"/>
    <dgm:cxn modelId="{02AF8560-2144-8244-9B28-69445025A57D}" type="presParOf" srcId="{C20EDDFB-386A-2E49-B380-67DE8E6D0B98}" destId="{AF495877-FC73-47FE-A0B0-650E4DDA4281}" srcOrd="2" destOrd="0" presId="urn:microsoft.com/office/officeart/2005/8/layout/hierarchy2"/>
    <dgm:cxn modelId="{CFCD130A-F771-234D-98E9-1C74FBC435E8}" type="presParOf" srcId="{AF495877-FC73-47FE-A0B0-650E4DDA4281}" destId="{5C79C901-9856-4E20-A6D5-86FCFEDE9599}" srcOrd="0" destOrd="0" presId="urn:microsoft.com/office/officeart/2005/8/layout/hierarchy2"/>
    <dgm:cxn modelId="{B3CD6E95-F66C-F545-9C1E-CA4BE0E6510E}" type="presParOf" srcId="{C20EDDFB-386A-2E49-B380-67DE8E6D0B98}" destId="{E63F52E5-2C3A-4473-81AF-CADC62840FBF}" srcOrd="3" destOrd="0" presId="urn:microsoft.com/office/officeart/2005/8/layout/hierarchy2"/>
    <dgm:cxn modelId="{D2B508DA-BF30-8840-A7E6-2F7E5B15A664}" type="presParOf" srcId="{E63F52E5-2C3A-4473-81AF-CADC62840FBF}" destId="{D9E91E91-5ADA-45F2-9D2F-151CD88F311E}" srcOrd="0" destOrd="0" presId="urn:microsoft.com/office/officeart/2005/8/layout/hierarchy2"/>
    <dgm:cxn modelId="{13299E51-6618-3F4B-ACA5-21271885A49C}" type="presParOf" srcId="{E63F52E5-2C3A-4473-81AF-CADC62840FBF}" destId="{43544D89-CBC4-4694-9DD2-9E4227B3D057}" srcOrd="1" destOrd="0" presId="urn:microsoft.com/office/officeart/2005/8/layout/hierarchy2"/>
    <dgm:cxn modelId="{BE686384-D0FB-9F41-815E-F419BB885BFB}" type="presParOf" srcId="{43544D89-CBC4-4694-9DD2-9E4227B3D057}" destId="{12B085AA-9C9F-4FE2-A204-4D3B1989427E}" srcOrd="0" destOrd="0" presId="urn:microsoft.com/office/officeart/2005/8/layout/hierarchy2"/>
    <dgm:cxn modelId="{62A879D4-6EC5-9B49-ACB4-0698B16BBA48}" type="presParOf" srcId="{12B085AA-9C9F-4FE2-A204-4D3B1989427E}" destId="{2D82AC22-314F-4910-989A-75CBD96E0A66}" srcOrd="0" destOrd="0" presId="urn:microsoft.com/office/officeart/2005/8/layout/hierarchy2"/>
    <dgm:cxn modelId="{7003616A-DDA7-CA4F-8418-2EFC0F43B6CA}" type="presParOf" srcId="{43544D89-CBC4-4694-9DD2-9E4227B3D057}" destId="{09B761D0-A6B7-4607-AD28-85037A7D309E}" srcOrd="1" destOrd="0" presId="urn:microsoft.com/office/officeart/2005/8/layout/hierarchy2"/>
    <dgm:cxn modelId="{416DDD30-441E-0745-8BD5-67F77E148F2C}" type="presParOf" srcId="{09B761D0-A6B7-4607-AD28-85037A7D309E}" destId="{15D72349-DB07-416C-B161-DC570F0DC861}" srcOrd="0" destOrd="0" presId="urn:microsoft.com/office/officeart/2005/8/layout/hierarchy2"/>
    <dgm:cxn modelId="{92561671-951A-EC40-BF5B-D33B2F19B302}" type="presParOf" srcId="{09B761D0-A6B7-4607-AD28-85037A7D309E}" destId="{52DCA067-AD87-4706-8A06-F20396C644B3}" srcOrd="1" destOrd="0" presId="urn:microsoft.com/office/officeart/2005/8/layout/hierarchy2"/>
    <dgm:cxn modelId="{F2449391-386F-9949-AC00-508AD8001E75}" type="presParOf" srcId="{C20EDDFB-386A-2E49-B380-67DE8E6D0B98}" destId="{B7D5AD08-166B-4D29-BBB3-5588E2BE1265}" srcOrd="4" destOrd="0" presId="urn:microsoft.com/office/officeart/2005/8/layout/hierarchy2"/>
    <dgm:cxn modelId="{ADD692B2-32F5-994C-88DC-116638E27BA3}" type="presParOf" srcId="{B7D5AD08-166B-4D29-BBB3-5588E2BE1265}" destId="{F7C3DD99-44B1-4102-93F2-198196A538FA}" srcOrd="0" destOrd="0" presId="urn:microsoft.com/office/officeart/2005/8/layout/hierarchy2"/>
    <dgm:cxn modelId="{8244192B-DE8D-7E4B-98A8-B0F488CEE052}" type="presParOf" srcId="{C20EDDFB-386A-2E49-B380-67DE8E6D0B98}" destId="{47C2B043-8D77-418A-BB17-4C0FE80AFDCE}" srcOrd="5" destOrd="0" presId="urn:microsoft.com/office/officeart/2005/8/layout/hierarchy2"/>
    <dgm:cxn modelId="{3B9E2CF6-C09F-5A4A-99B0-7861DD58DC0B}" type="presParOf" srcId="{47C2B043-8D77-418A-BB17-4C0FE80AFDCE}" destId="{B6904B94-5A10-480F-AD7C-8910484655E2}" srcOrd="0" destOrd="0" presId="urn:microsoft.com/office/officeart/2005/8/layout/hierarchy2"/>
    <dgm:cxn modelId="{39DD5D98-7D67-6C4A-BD96-645D9CC1FBA3}" type="presParOf" srcId="{47C2B043-8D77-418A-BB17-4C0FE80AFDCE}" destId="{971061B2-D5E9-4CB9-9C10-21CD404D8CC4}"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C89DED8-FC0C-2F4A-BAF9-4951B7D29736}" type="doc">
      <dgm:prSet loTypeId="urn:microsoft.com/office/officeart/2005/8/layout/venn2" loCatId="" qsTypeId="urn:microsoft.com/office/officeart/2005/8/quickstyle/simple1" qsCatId="simple" csTypeId="urn:microsoft.com/office/officeart/2005/8/colors/accent1_2" csCatId="accent1" phldr="1"/>
      <dgm:spPr/>
      <dgm:t>
        <a:bodyPr/>
        <a:lstStyle/>
        <a:p>
          <a:endParaRPr lang="en-GB"/>
        </a:p>
      </dgm:t>
    </dgm:pt>
    <dgm:pt modelId="{816C5DA7-B384-264A-A45F-0FDAF61AF819}">
      <dgm:prSet phldrT="[Text]" custT="1"/>
      <dgm:spPr/>
      <dgm:t>
        <a:bodyPr/>
        <a:lstStyle/>
        <a:p>
          <a:r>
            <a:rPr lang="en-GB" sz="1100" dirty="0"/>
            <a:t>Clinical Governance Team</a:t>
          </a:r>
        </a:p>
      </dgm:t>
    </dgm:pt>
    <dgm:pt modelId="{FDB70B7F-3A22-6D4A-8795-F7BD0C566357}" type="parTrans" cxnId="{089B97ED-12C1-B642-A1FC-B806453489C7}">
      <dgm:prSet/>
      <dgm:spPr/>
      <dgm:t>
        <a:bodyPr/>
        <a:lstStyle/>
        <a:p>
          <a:endParaRPr lang="en-GB"/>
        </a:p>
      </dgm:t>
    </dgm:pt>
    <dgm:pt modelId="{D6B603A3-6723-8549-90D7-42E0E347D7D8}" type="sibTrans" cxnId="{089B97ED-12C1-B642-A1FC-B806453489C7}">
      <dgm:prSet/>
      <dgm:spPr/>
      <dgm:t>
        <a:bodyPr/>
        <a:lstStyle/>
        <a:p>
          <a:endParaRPr lang="en-GB"/>
        </a:p>
      </dgm:t>
    </dgm:pt>
    <dgm:pt modelId="{3C872CE1-9645-644C-96A3-1A47A6D2FFE1}">
      <dgm:prSet phldrT="[Text]"/>
      <dgm:spPr/>
      <dgm:t>
        <a:bodyPr/>
        <a:lstStyle/>
        <a:p>
          <a:r>
            <a:rPr lang="en-GB" dirty="0"/>
            <a:t>30 GP Auditors</a:t>
          </a:r>
        </a:p>
      </dgm:t>
    </dgm:pt>
    <dgm:pt modelId="{E42627C2-2CA2-8449-9A30-E223597602F9}" type="parTrans" cxnId="{11A2DA6A-8113-B041-9CB4-3F336E836FF9}">
      <dgm:prSet/>
      <dgm:spPr/>
      <dgm:t>
        <a:bodyPr/>
        <a:lstStyle/>
        <a:p>
          <a:endParaRPr lang="en-GB"/>
        </a:p>
      </dgm:t>
    </dgm:pt>
    <dgm:pt modelId="{50A6A827-AEE9-4D47-BD57-9369EC6CB56C}" type="sibTrans" cxnId="{11A2DA6A-8113-B041-9CB4-3F336E836FF9}">
      <dgm:prSet/>
      <dgm:spPr/>
      <dgm:t>
        <a:bodyPr/>
        <a:lstStyle/>
        <a:p>
          <a:endParaRPr lang="en-GB"/>
        </a:p>
      </dgm:t>
    </dgm:pt>
    <dgm:pt modelId="{4FD9EDCF-AF44-A549-88D5-21D1E9E35D45}">
      <dgm:prSet phldrT="[Text]" custT="1"/>
      <dgm:spPr/>
      <dgm:t>
        <a:bodyPr/>
        <a:lstStyle/>
        <a:p>
          <a:r>
            <a:rPr lang="en-GB" sz="1200" dirty="0"/>
            <a:t>Medical Governance Lead(s)</a:t>
          </a:r>
        </a:p>
      </dgm:t>
    </dgm:pt>
    <dgm:pt modelId="{4CAB1704-A374-C841-B746-31EEF005DE34}" type="parTrans" cxnId="{A7BF8E9B-DA11-EF47-A1E5-ED14E9240EA2}">
      <dgm:prSet/>
      <dgm:spPr/>
      <dgm:t>
        <a:bodyPr/>
        <a:lstStyle/>
        <a:p>
          <a:endParaRPr lang="en-GB"/>
        </a:p>
      </dgm:t>
    </dgm:pt>
    <dgm:pt modelId="{38618457-143A-2242-B622-238786C605F6}" type="sibTrans" cxnId="{A7BF8E9B-DA11-EF47-A1E5-ED14E9240EA2}">
      <dgm:prSet/>
      <dgm:spPr/>
      <dgm:t>
        <a:bodyPr/>
        <a:lstStyle/>
        <a:p>
          <a:endParaRPr lang="en-GB"/>
        </a:p>
      </dgm:t>
    </dgm:pt>
    <dgm:pt modelId="{6265644B-E42E-9147-8687-D3EA31A01C2E}">
      <dgm:prSet phldrT="[Text]" custT="1"/>
      <dgm:spPr/>
      <dgm:t>
        <a:bodyPr/>
        <a:lstStyle/>
        <a:p>
          <a:r>
            <a:rPr lang="en-GB" sz="1200" dirty="0"/>
            <a:t>Clinical Assurance Director</a:t>
          </a:r>
        </a:p>
      </dgm:t>
    </dgm:pt>
    <dgm:pt modelId="{D346FCC3-1802-D648-B278-E78B133F4083}" type="parTrans" cxnId="{CFB4E022-39CD-1E47-933E-B3C0C7AD2A95}">
      <dgm:prSet/>
      <dgm:spPr/>
      <dgm:t>
        <a:bodyPr/>
        <a:lstStyle/>
        <a:p>
          <a:endParaRPr lang="en-GB"/>
        </a:p>
      </dgm:t>
    </dgm:pt>
    <dgm:pt modelId="{90915A66-769C-894F-8B85-5B7B9BE3199B}" type="sibTrans" cxnId="{CFB4E022-39CD-1E47-933E-B3C0C7AD2A95}">
      <dgm:prSet/>
      <dgm:spPr/>
      <dgm:t>
        <a:bodyPr/>
        <a:lstStyle/>
        <a:p>
          <a:endParaRPr lang="en-GB"/>
        </a:p>
      </dgm:t>
    </dgm:pt>
    <dgm:pt modelId="{B473E334-909B-5C4E-B8FB-589D3FFFE9D9}" type="pres">
      <dgm:prSet presAssocID="{EC89DED8-FC0C-2F4A-BAF9-4951B7D29736}" presName="Name0" presStyleCnt="0">
        <dgm:presLayoutVars>
          <dgm:chMax val="7"/>
          <dgm:resizeHandles val="exact"/>
        </dgm:presLayoutVars>
      </dgm:prSet>
      <dgm:spPr/>
    </dgm:pt>
    <dgm:pt modelId="{52E51476-E2B3-0646-AFFC-B8DD7FAB2DBA}" type="pres">
      <dgm:prSet presAssocID="{EC89DED8-FC0C-2F4A-BAF9-4951B7D29736}" presName="comp1" presStyleCnt="0"/>
      <dgm:spPr/>
    </dgm:pt>
    <dgm:pt modelId="{244B065A-ABAA-1C44-9DCB-79F48780F449}" type="pres">
      <dgm:prSet presAssocID="{EC89DED8-FC0C-2F4A-BAF9-4951B7D29736}" presName="circle1" presStyleLbl="node1" presStyleIdx="0" presStyleCnt="4"/>
      <dgm:spPr/>
    </dgm:pt>
    <dgm:pt modelId="{3E1CBDF1-BFA7-5D41-B95D-4952A140BE40}" type="pres">
      <dgm:prSet presAssocID="{EC89DED8-FC0C-2F4A-BAF9-4951B7D29736}" presName="c1text" presStyleLbl="node1" presStyleIdx="0" presStyleCnt="4">
        <dgm:presLayoutVars>
          <dgm:bulletEnabled val="1"/>
        </dgm:presLayoutVars>
      </dgm:prSet>
      <dgm:spPr/>
    </dgm:pt>
    <dgm:pt modelId="{65BB3E82-0730-8D41-98E4-4E2F92E70103}" type="pres">
      <dgm:prSet presAssocID="{EC89DED8-FC0C-2F4A-BAF9-4951B7D29736}" presName="comp2" presStyleCnt="0"/>
      <dgm:spPr/>
    </dgm:pt>
    <dgm:pt modelId="{F13900A9-66B8-954C-9805-37EC360687A6}" type="pres">
      <dgm:prSet presAssocID="{EC89DED8-FC0C-2F4A-BAF9-4951B7D29736}" presName="circle2" presStyleLbl="node1" presStyleIdx="1" presStyleCnt="4"/>
      <dgm:spPr/>
    </dgm:pt>
    <dgm:pt modelId="{A6EDB39D-ED02-BA44-B24D-6928C0DC7885}" type="pres">
      <dgm:prSet presAssocID="{EC89DED8-FC0C-2F4A-BAF9-4951B7D29736}" presName="c2text" presStyleLbl="node1" presStyleIdx="1" presStyleCnt="4">
        <dgm:presLayoutVars>
          <dgm:bulletEnabled val="1"/>
        </dgm:presLayoutVars>
      </dgm:prSet>
      <dgm:spPr/>
    </dgm:pt>
    <dgm:pt modelId="{28220582-1F70-1B45-8536-EFD3BCC47F34}" type="pres">
      <dgm:prSet presAssocID="{EC89DED8-FC0C-2F4A-BAF9-4951B7D29736}" presName="comp3" presStyleCnt="0"/>
      <dgm:spPr/>
    </dgm:pt>
    <dgm:pt modelId="{7F4C6405-E31E-0148-BDFC-7B770430F5E2}" type="pres">
      <dgm:prSet presAssocID="{EC89DED8-FC0C-2F4A-BAF9-4951B7D29736}" presName="circle3" presStyleLbl="node1" presStyleIdx="2" presStyleCnt="4"/>
      <dgm:spPr/>
    </dgm:pt>
    <dgm:pt modelId="{687B3435-1EAB-304D-9FD4-7AE9AE932E5C}" type="pres">
      <dgm:prSet presAssocID="{EC89DED8-FC0C-2F4A-BAF9-4951B7D29736}" presName="c3text" presStyleLbl="node1" presStyleIdx="2" presStyleCnt="4">
        <dgm:presLayoutVars>
          <dgm:bulletEnabled val="1"/>
        </dgm:presLayoutVars>
      </dgm:prSet>
      <dgm:spPr/>
    </dgm:pt>
    <dgm:pt modelId="{E4A41814-6332-084F-9762-9D9D1911296A}" type="pres">
      <dgm:prSet presAssocID="{EC89DED8-FC0C-2F4A-BAF9-4951B7D29736}" presName="comp4" presStyleCnt="0"/>
      <dgm:spPr/>
    </dgm:pt>
    <dgm:pt modelId="{7F878062-3C71-9A4E-9832-1F9684A61F25}" type="pres">
      <dgm:prSet presAssocID="{EC89DED8-FC0C-2F4A-BAF9-4951B7D29736}" presName="circle4" presStyleLbl="node1" presStyleIdx="3" presStyleCnt="4"/>
      <dgm:spPr/>
    </dgm:pt>
    <dgm:pt modelId="{36CDBDA3-F186-2041-BFFE-73CE7FC6FA89}" type="pres">
      <dgm:prSet presAssocID="{EC89DED8-FC0C-2F4A-BAF9-4951B7D29736}" presName="c4text" presStyleLbl="node1" presStyleIdx="3" presStyleCnt="4">
        <dgm:presLayoutVars>
          <dgm:bulletEnabled val="1"/>
        </dgm:presLayoutVars>
      </dgm:prSet>
      <dgm:spPr/>
    </dgm:pt>
  </dgm:ptLst>
  <dgm:cxnLst>
    <dgm:cxn modelId="{05A00C1C-D491-B94A-B026-B96E2F509944}" type="presOf" srcId="{816C5DA7-B384-264A-A45F-0FDAF61AF819}" destId="{3E1CBDF1-BFA7-5D41-B95D-4952A140BE40}" srcOrd="1" destOrd="0" presId="urn:microsoft.com/office/officeart/2005/8/layout/venn2"/>
    <dgm:cxn modelId="{CFB4E022-39CD-1E47-933E-B3C0C7AD2A95}" srcId="{EC89DED8-FC0C-2F4A-BAF9-4951B7D29736}" destId="{6265644B-E42E-9147-8687-D3EA31A01C2E}" srcOrd="3" destOrd="0" parTransId="{D346FCC3-1802-D648-B278-E78B133F4083}" sibTransId="{90915A66-769C-894F-8B85-5B7B9BE3199B}"/>
    <dgm:cxn modelId="{F7E47731-1441-F84B-A983-042442EE793B}" type="presOf" srcId="{4FD9EDCF-AF44-A549-88D5-21D1E9E35D45}" destId="{687B3435-1EAB-304D-9FD4-7AE9AE932E5C}" srcOrd="1" destOrd="0" presId="urn:microsoft.com/office/officeart/2005/8/layout/venn2"/>
    <dgm:cxn modelId="{F2025C32-A2D9-A54A-BDFB-6A84B98EAC68}" type="presOf" srcId="{6265644B-E42E-9147-8687-D3EA31A01C2E}" destId="{7F878062-3C71-9A4E-9832-1F9684A61F25}" srcOrd="0" destOrd="0" presId="urn:microsoft.com/office/officeart/2005/8/layout/venn2"/>
    <dgm:cxn modelId="{E9AA4B60-4D1D-A34A-9221-50E9DA6DADCC}" type="presOf" srcId="{3C872CE1-9645-644C-96A3-1A47A6D2FFE1}" destId="{F13900A9-66B8-954C-9805-37EC360687A6}" srcOrd="0" destOrd="0" presId="urn:microsoft.com/office/officeart/2005/8/layout/venn2"/>
    <dgm:cxn modelId="{11A2DA6A-8113-B041-9CB4-3F336E836FF9}" srcId="{EC89DED8-FC0C-2F4A-BAF9-4951B7D29736}" destId="{3C872CE1-9645-644C-96A3-1A47A6D2FFE1}" srcOrd="1" destOrd="0" parTransId="{E42627C2-2CA2-8449-9A30-E223597602F9}" sibTransId="{50A6A827-AEE9-4D47-BD57-9369EC6CB56C}"/>
    <dgm:cxn modelId="{08F5E96E-DE3B-9340-B26F-11B81EDDABD1}" type="presOf" srcId="{4FD9EDCF-AF44-A549-88D5-21D1E9E35D45}" destId="{7F4C6405-E31E-0148-BDFC-7B770430F5E2}" srcOrd="0" destOrd="0" presId="urn:microsoft.com/office/officeart/2005/8/layout/venn2"/>
    <dgm:cxn modelId="{7DDF0879-705C-D946-8BFF-AD3206282C2A}" type="presOf" srcId="{EC89DED8-FC0C-2F4A-BAF9-4951B7D29736}" destId="{B473E334-909B-5C4E-B8FB-589D3FFFE9D9}" srcOrd="0" destOrd="0" presId="urn:microsoft.com/office/officeart/2005/8/layout/venn2"/>
    <dgm:cxn modelId="{E2BDA88A-EFB9-8A4B-B2F3-838D164522AA}" type="presOf" srcId="{6265644B-E42E-9147-8687-D3EA31A01C2E}" destId="{36CDBDA3-F186-2041-BFFE-73CE7FC6FA89}" srcOrd="1" destOrd="0" presId="urn:microsoft.com/office/officeart/2005/8/layout/venn2"/>
    <dgm:cxn modelId="{A7BF8E9B-DA11-EF47-A1E5-ED14E9240EA2}" srcId="{EC89DED8-FC0C-2F4A-BAF9-4951B7D29736}" destId="{4FD9EDCF-AF44-A549-88D5-21D1E9E35D45}" srcOrd="2" destOrd="0" parTransId="{4CAB1704-A374-C841-B746-31EEF005DE34}" sibTransId="{38618457-143A-2242-B622-238786C605F6}"/>
    <dgm:cxn modelId="{51DC4EC6-7FA1-B447-824E-A971FB786A57}" type="presOf" srcId="{3C872CE1-9645-644C-96A3-1A47A6D2FFE1}" destId="{A6EDB39D-ED02-BA44-B24D-6928C0DC7885}" srcOrd="1" destOrd="0" presId="urn:microsoft.com/office/officeart/2005/8/layout/venn2"/>
    <dgm:cxn modelId="{089B97ED-12C1-B642-A1FC-B806453489C7}" srcId="{EC89DED8-FC0C-2F4A-BAF9-4951B7D29736}" destId="{816C5DA7-B384-264A-A45F-0FDAF61AF819}" srcOrd="0" destOrd="0" parTransId="{FDB70B7F-3A22-6D4A-8795-F7BD0C566357}" sibTransId="{D6B603A3-6723-8549-90D7-42E0E347D7D8}"/>
    <dgm:cxn modelId="{B27515FB-7224-C647-A74D-11344E9FD48A}" type="presOf" srcId="{816C5DA7-B384-264A-A45F-0FDAF61AF819}" destId="{244B065A-ABAA-1C44-9DCB-79F48780F449}" srcOrd="0" destOrd="0" presId="urn:microsoft.com/office/officeart/2005/8/layout/venn2"/>
    <dgm:cxn modelId="{FBF41D8D-793E-6C4C-8B73-CC7A228AECA8}" type="presParOf" srcId="{B473E334-909B-5C4E-B8FB-589D3FFFE9D9}" destId="{52E51476-E2B3-0646-AFFC-B8DD7FAB2DBA}" srcOrd="0" destOrd="0" presId="urn:microsoft.com/office/officeart/2005/8/layout/venn2"/>
    <dgm:cxn modelId="{475EA9F7-E205-774D-8162-0A286DF072CA}" type="presParOf" srcId="{52E51476-E2B3-0646-AFFC-B8DD7FAB2DBA}" destId="{244B065A-ABAA-1C44-9DCB-79F48780F449}" srcOrd="0" destOrd="0" presId="urn:microsoft.com/office/officeart/2005/8/layout/venn2"/>
    <dgm:cxn modelId="{AE79257C-7B33-9B4D-8567-825E048B800A}" type="presParOf" srcId="{52E51476-E2B3-0646-AFFC-B8DD7FAB2DBA}" destId="{3E1CBDF1-BFA7-5D41-B95D-4952A140BE40}" srcOrd="1" destOrd="0" presId="urn:microsoft.com/office/officeart/2005/8/layout/venn2"/>
    <dgm:cxn modelId="{E8EE263C-470E-9440-9D90-031FFC771273}" type="presParOf" srcId="{B473E334-909B-5C4E-B8FB-589D3FFFE9D9}" destId="{65BB3E82-0730-8D41-98E4-4E2F92E70103}" srcOrd="1" destOrd="0" presId="urn:microsoft.com/office/officeart/2005/8/layout/venn2"/>
    <dgm:cxn modelId="{2B35AE95-F7F7-9B45-8E88-9B86C5C13207}" type="presParOf" srcId="{65BB3E82-0730-8D41-98E4-4E2F92E70103}" destId="{F13900A9-66B8-954C-9805-37EC360687A6}" srcOrd="0" destOrd="0" presId="urn:microsoft.com/office/officeart/2005/8/layout/venn2"/>
    <dgm:cxn modelId="{1F84CDDB-34EF-334C-842F-DCFBCB505126}" type="presParOf" srcId="{65BB3E82-0730-8D41-98E4-4E2F92E70103}" destId="{A6EDB39D-ED02-BA44-B24D-6928C0DC7885}" srcOrd="1" destOrd="0" presId="urn:microsoft.com/office/officeart/2005/8/layout/venn2"/>
    <dgm:cxn modelId="{FDE998F5-39F0-D349-B9D3-8B2457E37DF1}" type="presParOf" srcId="{B473E334-909B-5C4E-B8FB-589D3FFFE9D9}" destId="{28220582-1F70-1B45-8536-EFD3BCC47F34}" srcOrd="2" destOrd="0" presId="urn:microsoft.com/office/officeart/2005/8/layout/venn2"/>
    <dgm:cxn modelId="{5B3E0796-A5E3-7340-B837-3F0C2F1EDD50}" type="presParOf" srcId="{28220582-1F70-1B45-8536-EFD3BCC47F34}" destId="{7F4C6405-E31E-0148-BDFC-7B770430F5E2}" srcOrd="0" destOrd="0" presId="urn:microsoft.com/office/officeart/2005/8/layout/venn2"/>
    <dgm:cxn modelId="{AF7CC592-ECC7-004B-8E68-E1CB4F9D8110}" type="presParOf" srcId="{28220582-1F70-1B45-8536-EFD3BCC47F34}" destId="{687B3435-1EAB-304D-9FD4-7AE9AE932E5C}" srcOrd="1" destOrd="0" presId="urn:microsoft.com/office/officeart/2005/8/layout/venn2"/>
    <dgm:cxn modelId="{85217A6E-CCB7-3C47-8C81-95B78E1A93C9}" type="presParOf" srcId="{B473E334-909B-5C4E-B8FB-589D3FFFE9D9}" destId="{E4A41814-6332-084F-9762-9D9D1911296A}" srcOrd="3" destOrd="0" presId="urn:microsoft.com/office/officeart/2005/8/layout/venn2"/>
    <dgm:cxn modelId="{00B6CB3F-425C-314B-9120-C492B8090A39}" type="presParOf" srcId="{E4A41814-6332-084F-9762-9D9D1911296A}" destId="{7F878062-3C71-9A4E-9832-1F9684A61F25}" srcOrd="0" destOrd="0" presId="urn:microsoft.com/office/officeart/2005/8/layout/venn2"/>
    <dgm:cxn modelId="{215886C8-FA2A-EE49-8515-CED92D116997}" type="presParOf" srcId="{E4A41814-6332-084F-9762-9D9D1911296A}" destId="{36CDBDA3-F186-2041-BFFE-73CE7FC6FA89}"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89BE13B-43B6-4E4B-A1CA-D98A14D6FAD3}" type="doc">
      <dgm:prSet loTypeId="urn:microsoft.com/office/officeart/2008/layout/HexagonCluster" loCatId="" qsTypeId="urn:microsoft.com/office/officeart/2005/8/quickstyle/simple1" qsCatId="simple" csTypeId="urn:microsoft.com/office/officeart/2005/8/colors/accent1_2" csCatId="accent1" phldr="1"/>
      <dgm:spPr/>
      <dgm:t>
        <a:bodyPr/>
        <a:lstStyle/>
        <a:p>
          <a:endParaRPr lang="en-GB"/>
        </a:p>
      </dgm:t>
    </dgm:pt>
    <dgm:pt modelId="{4051CB10-7D0F-F446-8DC7-E47FBA1AF881}">
      <dgm:prSet phldrT="[Text]"/>
      <dgm:spPr/>
      <dgm:t>
        <a:bodyPr/>
        <a:lstStyle/>
        <a:p>
          <a:r>
            <a:rPr lang="en-GB" dirty="0"/>
            <a:t>5738 call audits</a:t>
          </a:r>
        </a:p>
      </dgm:t>
    </dgm:pt>
    <dgm:pt modelId="{2AC388F1-B424-1C45-A744-CCEAA2386E12}" type="parTrans" cxnId="{7A98974F-EE4D-B74C-919C-1ACD9C358DBE}">
      <dgm:prSet/>
      <dgm:spPr/>
      <dgm:t>
        <a:bodyPr/>
        <a:lstStyle/>
        <a:p>
          <a:endParaRPr lang="en-GB"/>
        </a:p>
      </dgm:t>
    </dgm:pt>
    <dgm:pt modelId="{B1456A6B-03AD-D744-A7CC-7E10DE44D425}" type="sibTrans" cxnId="{7A98974F-EE4D-B74C-919C-1ACD9C358DBE}">
      <dgm:prSet/>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8000" b="-8000"/>
          </a:stretch>
        </a:blipFill>
      </dgm:spPr>
      <dgm:t>
        <a:bodyPr/>
        <a:lstStyle/>
        <a:p>
          <a:endParaRPr lang="en-GB"/>
        </a:p>
      </dgm:t>
      <dgm:extLst>
        <a:ext uri="{E40237B7-FDA0-4F09-8148-C483321AD2D9}">
          <dgm14:cNvPr xmlns:dgm14="http://schemas.microsoft.com/office/drawing/2010/diagram" id="0" name="" descr="Call centre"/>
        </a:ext>
      </dgm:extLst>
    </dgm:pt>
    <dgm:pt modelId="{BDCFD7C9-2253-D643-A14C-5A4350970658}">
      <dgm:prSet phldrT="[Text]"/>
      <dgm:spPr/>
      <dgm:t>
        <a:bodyPr/>
        <a:lstStyle/>
        <a:p>
          <a:r>
            <a:rPr lang="en-GB" dirty="0"/>
            <a:t>1500 GPs</a:t>
          </a:r>
        </a:p>
      </dgm:t>
    </dgm:pt>
    <dgm:pt modelId="{29C2D45A-C96A-344D-A920-6E03374E7B3D}" type="parTrans" cxnId="{9ABC38DA-61EE-8C4C-8DD6-1AC144599521}">
      <dgm:prSet/>
      <dgm:spPr/>
      <dgm:t>
        <a:bodyPr/>
        <a:lstStyle/>
        <a:p>
          <a:endParaRPr lang="en-GB"/>
        </a:p>
      </dgm:t>
    </dgm:pt>
    <dgm:pt modelId="{D9777D03-DB6B-294D-A328-F79D3FB79777}" type="sibTrans" cxnId="{9ABC38DA-61EE-8C4C-8DD6-1AC144599521}">
      <dgm:prSet/>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8000" b="-8000"/>
          </a:stretch>
        </a:blipFill>
      </dgm:spPr>
      <dgm:t>
        <a:bodyPr/>
        <a:lstStyle/>
        <a:p>
          <a:endParaRPr lang="en-GB"/>
        </a:p>
      </dgm:t>
      <dgm:extLst>
        <a:ext uri="{E40237B7-FDA0-4F09-8148-C483321AD2D9}">
          <dgm14:cNvPr xmlns:dgm14="http://schemas.microsoft.com/office/drawing/2010/diagram" id="0" name="" descr="Users"/>
        </a:ext>
      </dgm:extLst>
    </dgm:pt>
    <dgm:pt modelId="{47A9F2AE-489B-F34F-B263-6117BE5486B2}">
      <dgm:prSet phldrT="[Text]"/>
      <dgm:spPr/>
      <dgm:t>
        <a:bodyPr/>
        <a:lstStyle/>
        <a:p>
          <a:r>
            <a:rPr lang="en-GB" dirty="0"/>
            <a:t>0.5m GP calls</a:t>
          </a:r>
        </a:p>
      </dgm:t>
    </dgm:pt>
    <dgm:pt modelId="{14FB5398-BB50-6F46-90F4-F5BF2841F190}" type="parTrans" cxnId="{3EDAEE47-6E8C-B94C-8F3E-880F31FCD44B}">
      <dgm:prSet/>
      <dgm:spPr/>
      <dgm:t>
        <a:bodyPr/>
        <a:lstStyle/>
        <a:p>
          <a:endParaRPr lang="en-GB"/>
        </a:p>
      </dgm:t>
    </dgm:pt>
    <dgm:pt modelId="{BB7CFCEC-CD3C-E944-94C3-CE114718D7C1}" type="sibTrans" cxnId="{3EDAEE47-6E8C-B94C-8F3E-880F31FCD44B}">
      <dgm:prSet/>
      <dgm:spPr>
        <a:blipFill>
          <a:blip xmlns:r="http://schemas.openxmlformats.org/officeDocument/2006/relationships" r:embed="rId5">
            <a:extLst>
              <a:ext uri="{96DAC541-7B7A-43D3-8B79-37D633B846F1}">
                <asvg:svgBlip xmlns:asvg="http://schemas.microsoft.com/office/drawing/2016/SVG/main" r:embed="rId6"/>
              </a:ext>
            </a:extLst>
          </a:blip>
          <a:srcRect/>
          <a:stretch>
            <a:fillRect t="-8000" b="-8000"/>
          </a:stretch>
        </a:blipFill>
        <a:effectLst>
          <a:outerShdw blurRad="50800" dist="50800" dir="5400000" sx="1000" sy="1000" algn="ctr" rotWithShape="0">
            <a:srgbClr val="000000">
              <a:alpha val="43137"/>
            </a:srgbClr>
          </a:outerShdw>
        </a:effectLst>
      </dgm:spPr>
      <dgm:t>
        <a:bodyPr/>
        <a:lstStyle/>
        <a:p>
          <a:endParaRPr lang="en-GB"/>
        </a:p>
      </dgm:t>
      <dgm:extLst>
        <a:ext uri="{E40237B7-FDA0-4F09-8148-C483321AD2D9}">
          <dgm14:cNvPr xmlns:dgm14="http://schemas.microsoft.com/office/drawing/2010/diagram" id="0" name="" descr="Speaker Phone"/>
        </a:ext>
      </dgm:extLst>
    </dgm:pt>
    <dgm:pt modelId="{E82F8B97-1E1C-5243-94E3-BBC497C02441}">
      <dgm:prSet/>
      <dgm:spPr/>
      <dgm:t>
        <a:bodyPr/>
        <a:lstStyle/>
        <a:p>
          <a:r>
            <a:rPr lang="en-GB" dirty="0"/>
            <a:t>60% self-care</a:t>
          </a:r>
        </a:p>
      </dgm:t>
    </dgm:pt>
    <dgm:pt modelId="{E49F4D68-75E8-1A47-85EF-73D43F9EBB04}" type="sibTrans" cxnId="{878DDC31-D963-F943-876E-E231E8E5A47F}">
      <dgm:prSet/>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t="-8000" b="-8000"/>
          </a:stretch>
        </a:blipFill>
      </dgm:spPr>
      <dgm:t>
        <a:bodyPr/>
        <a:lstStyle/>
        <a:p>
          <a:endParaRPr lang="en-GB"/>
        </a:p>
      </dgm:t>
      <dgm:extLst>
        <a:ext uri="{E40237B7-FDA0-4F09-8148-C483321AD2D9}">
          <dgm14:cNvPr xmlns:dgm14="http://schemas.microsoft.com/office/drawing/2010/diagram" id="0" name="" descr="House"/>
        </a:ext>
      </dgm:extLst>
    </dgm:pt>
    <dgm:pt modelId="{222C73E0-98E3-EE44-B752-1AC714F5ACC6}" type="parTrans" cxnId="{878DDC31-D963-F943-876E-E231E8E5A47F}">
      <dgm:prSet/>
      <dgm:spPr/>
      <dgm:t>
        <a:bodyPr/>
        <a:lstStyle/>
        <a:p>
          <a:endParaRPr lang="en-GB"/>
        </a:p>
      </dgm:t>
    </dgm:pt>
    <dgm:pt modelId="{F47194B8-3D41-1646-8B39-7BFB8D284F72}" type="pres">
      <dgm:prSet presAssocID="{D89BE13B-43B6-4E4B-A1CA-D98A14D6FAD3}" presName="Name0" presStyleCnt="0">
        <dgm:presLayoutVars>
          <dgm:chMax val="21"/>
          <dgm:chPref val="21"/>
        </dgm:presLayoutVars>
      </dgm:prSet>
      <dgm:spPr/>
    </dgm:pt>
    <dgm:pt modelId="{15A416F2-6404-6346-8032-CFEC910790B3}" type="pres">
      <dgm:prSet presAssocID="{4051CB10-7D0F-F446-8DC7-E47FBA1AF881}" presName="text1" presStyleCnt="0"/>
      <dgm:spPr/>
    </dgm:pt>
    <dgm:pt modelId="{57A764E9-93C8-E046-873A-D4CEBB9758EB}" type="pres">
      <dgm:prSet presAssocID="{4051CB10-7D0F-F446-8DC7-E47FBA1AF881}" presName="textRepeatNode" presStyleLbl="alignNode1" presStyleIdx="0" presStyleCnt="4">
        <dgm:presLayoutVars>
          <dgm:chMax val="0"/>
          <dgm:chPref val="0"/>
          <dgm:bulletEnabled val="1"/>
        </dgm:presLayoutVars>
      </dgm:prSet>
      <dgm:spPr/>
    </dgm:pt>
    <dgm:pt modelId="{4B232281-B27E-0043-B923-C91023007FF5}" type="pres">
      <dgm:prSet presAssocID="{4051CB10-7D0F-F446-8DC7-E47FBA1AF881}" presName="textaccent1" presStyleCnt="0"/>
      <dgm:spPr/>
    </dgm:pt>
    <dgm:pt modelId="{57759126-F743-9345-8691-09E924BB61FF}" type="pres">
      <dgm:prSet presAssocID="{4051CB10-7D0F-F446-8DC7-E47FBA1AF881}" presName="accentRepeatNode" presStyleLbl="solidAlignAcc1" presStyleIdx="0" presStyleCnt="8"/>
      <dgm:spPr/>
    </dgm:pt>
    <dgm:pt modelId="{BDDCDCC4-A936-2847-88AB-79756BD2F429}" type="pres">
      <dgm:prSet presAssocID="{B1456A6B-03AD-D744-A7CC-7E10DE44D425}" presName="image1" presStyleCnt="0"/>
      <dgm:spPr/>
    </dgm:pt>
    <dgm:pt modelId="{2066EC05-A2FB-FB4F-9A4D-5F16B08F5B1F}" type="pres">
      <dgm:prSet presAssocID="{B1456A6B-03AD-D744-A7CC-7E10DE44D425}" presName="imageRepeatNode" presStyleLbl="alignAcc1" presStyleIdx="0" presStyleCnt="4"/>
      <dgm:spPr/>
    </dgm:pt>
    <dgm:pt modelId="{E73AA8CC-2836-3E41-A34B-B73B607C6D58}" type="pres">
      <dgm:prSet presAssocID="{B1456A6B-03AD-D744-A7CC-7E10DE44D425}" presName="imageaccent1" presStyleCnt="0"/>
      <dgm:spPr/>
    </dgm:pt>
    <dgm:pt modelId="{D131E2AB-C3A4-0C48-AB58-11D33B1B1D66}" type="pres">
      <dgm:prSet presAssocID="{B1456A6B-03AD-D744-A7CC-7E10DE44D425}" presName="accentRepeatNode" presStyleLbl="solidAlignAcc1" presStyleIdx="1" presStyleCnt="8"/>
      <dgm:spPr/>
    </dgm:pt>
    <dgm:pt modelId="{8F9E7102-79DE-894F-A1CA-F177643F9F21}" type="pres">
      <dgm:prSet presAssocID="{BDCFD7C9-2253-D643-A14C-5A4350970658}" presName="text2" presStyleCnt="0"/>
      <dgm:spPr/>
    </dgm:pt>
    <dgm:pt modelId="{C524722B-E082-584A-819D-489C70E7CBDD}" type="pres">
      <dgm:prSet presAssocID="{BDCFD7C9-2253-D643-A14C-5A4350970658}" presName="textRepeatNode" presStyleLbl="alignNode1" presStyleIdx="1" presStyleCnt="4">
        <dgm:presLayoutVars>
          <dgm:chMax val="0"/>
          <dgm:chPref val="0"/>
          <dgm:bulletEnabled val="1"/>
        </dgm:presLayoutVars>
      </dgm:prSet>
      <dgm:spPr/>
    </dgm:pt>
    <dgm:pt modelId="{3A87CFAB-2116-CD44-A9D3-13424E7F2DD2}" type="pres">
      <dgm:prSet presAssocID="{BDCFD7C9-2253-D643-A14C-5A4350970658}" presName="textaccent2" presStyleCnt="0"/>
      <dgm:spPr/>
    </dgm:pt>
    <dgm:pt modelId="{B97FA2FA-0ADB-D541-8D76-F18795E024C3}" type="pres">
      <dgm:prSet presAssocID="{BDCFD7C9-2253-D643-A14C-5A4350970658}" presName="accentRepeatNode" presStyleLbl="solidAlignAcc1" presStyleIdx="2" presStyleCnt="8"/>
      <dgm:spPr/>
    </dgm:pt>
    <dgm:pt modelId="{89D000F9-623D-5744-A380-D87FF596D67D}" type="pres">
      <dgm:prSet presAssocID="{D9777D03-DB6B-294D-A328-F79D3FB79777}" presName="image2" presStyleCnt="0"/>
      <dgm:spPr/>
    </dgm:pt>
    <dgm:pt modelId="{60348B60-26EE-D844-B2C7-9012764CC9EA}" type="pres">
      <dgm:prSet presAssocID="{D9777D03-DB6B-294D-A328-F79D3FB79777}" presName="imageRepeatNode" presStyleLbl="alignAcc1" presStyleIdx="1" presStyleCnt="4"/>
      <dgm:spPr/>
    </dgm:pt>
    <dgm:pt modelId="{6C0AEB85-03E9-384E-BA38-40164F108045}" type="pres">
      <dgm:prSet presAssocID="{D9777D03-DB6B-294D-A328-F79D3FB79777}" presName="imageaccent2" presStyleCnt="0"/>
      <dgm:spPr/>
    </dgm:pt>
    <dgm:pt modelId="{2B8B0AA2-E115-BE41-9134-68FC057A0EC7}" type="pres">
      <dgm:prSet presAssocID="{D9777D03-DB6B-294D-A328-F79D3FB79777}" presName="accentRepeatNode" presStyleLbl="solidAlignAcc1" presStyleIdx="3" presStyleCnt="8"/>
      <dgm:spPr/>
    </dgm:pt>
    <dgm:pt modelId="{30DB971D-CEA7-8848-8ADE-7D9724C1B460}" type="pres">
      <dgm:prSet presAssocID="{47A9F2AE-489B-F34F-B263-6117BE5486B2}" presName="text3" presStyleCnt="0"/>
      <dgm:spPr/>
    </dgm:pt>
    <dgm:pt modelId="{BEF247E6-AB3F-A441-9210-F422CC39CB3D}" type="pres">
      <dgm:prSet presAssocID="{47A9F2AE-489B-F34F-B263-6117BE5486B2}" presName="textRepeatNode" presStyleLbl="alignNode1" presStyleIdx="2" presStyleCnt="4">
        <dgm:presLayoutVars>
          <dgm:chMax val="0"/>
          <dgm:chPref val="0"/>
          <dgm:bulletEnabled val="1"/>
        </dgm:presLayoutVars>
      </dgm:prSet>
      <dgm:spPr/>
    </dgm:pt>
    <dgm:pt modelId="{0056E83D-F002-1F41-A940-CCC48DDCC275}" type="pres">
      <dgm:prSet presAssocID="{47A9F2AE-489B-F34F-B263-6117BE5486B2}" presName="textaccent3" presStyleCnt="0"/>
      <dgm:spPr/>
    </dgm:pt>
    <dgm:pt modelId="{C60D88CA-A2BA-F241-90F7-04E88D02AA83}" type="pres">
      <dgm:prSet presAssocID="{47A9F2AE-489B-F34F-B263-6117BE5486B2}" presName="accentRepeatNode" presStyleLbl="solidAlignAcc1" presStyleIdx="4" presStyleCnt="8"/>
      <dgm:spPr/>
    </dgm:pt>
    <dgm:pt modelId="{49C110AE-4954-374E-9D0B-8B0EC569529B}" type="pres">
      <dgm:prSet presAssocID="{BB7CFCEC-CD3C-E944-94C3-CE114718D7C1}" presName="image3" presStyleCnt="0"/>
      <dgm:spPr/>
    </dgm:pt>
    <dgm:pt modelId="{09D8E2B1-C271-5047-AAA7-084AAC587BE8}" type="pres">
      <dgm:prSet presAssocID="{BB7CFCEC-CD3C-E944-94C3-CE114718D7C1}" presName="imageRepeatNode" presStyleLbl="alignAcc1" presStyleIdx="2" presStyleCnt="4"/>
      <dgm:spPr/>
    </dgm:pt>
    <dgm:pt modelId="{C83F07A1-E8F2-5048-AEE0-3E0178273E4F}" type="pres">
      <dgm:prSet presAssocID="{BB7CFCEC-CD3C-E944-94C3-CE114718D7C1}" presName="imageaccent3" presStyleCnt="0"/>
      <dgm:spPr/>
    </dgm:pt>
    <dgm:pt modelId="{6CBBAAAC-52DD-534F-8D2C-C6180658B6CC}" type="pres">
      <dgm:prSet presAssocID="{BB7CFCEC-CD3C-E944-94C3-CE114718D7C1}" presName="accentRepeatNode" presStyleLbl="solidAlignAcc1" presStyleIdx="5" presStyleCnt="8"/>
      <dgm:spPr/>
    </dgm:pt>
    <dgm:pt modelId="{0EA7A908-D47E-FA4A-90E7-C27E21D0A18E}" type="pres">
      <dgm:prSet presAssocID="{E82F8B97-1E1C-5243-94E3-BBC497C02441}" presName="text4" presStyleCnt="0"/>
      <dgm:spPr/>
    </dgm:pt>
    <dgm:pt modelId="{9FB2598D-29B4-F74A-B08D-8EF405BF06A5}" type="pres">
      <dgm:prSet presAssocID="{E82F8B97-1E1C-5243-94E3-BBC497C02441}" presName="textRepeatNode" presStyleLbl="alignNode1" presStyleIdx="3" presStyleCnt="4">
        <dgm:presLayoutVars>
          <dgm:chMax val="0"/>
          <dgm:chPref val="0"/>
          <dgm:bulletEnabled val="1"/>
        </dgm:presLayoutVars>
      </dgm:prSet>
      <dgm:spPr/>
    </dgm:pt>
    <dgm:pt modelId="{DA298919-72EE-884F-AF73-04D887BACF69}" type="pres">
      <dgm:prSet presAssocID="{E82F8B97-1E1C-5243-94E3-BBC497C02441}" presName="textaccent4" presStyleCnt="0"/>
      <dgm:spPr/>
    </dgm:pt>
    <dgm:pt modelId="{7175D9B8-E3A3-A244-93A7-54D731E50EA5}" type="pres">
      <dgm:prSet presAssocID="{E82F8B97-1E1C-5243-94E3-BBC497C02441}" presName="accentRepeatNode" presStyleLbl="solidAlignAcc1" presStyleIdx="6" presStyleCnt="8"/>
      <dgm:spPr/>
    </dgm:pt>
    <dgm:pt modelId="{FA17381D-7581-5D48-8843-DD004F43086C}" type="pres">
      <dgm:prSet presAssocID="{E49F4D68-75E8-1A47-85EF-73D43F9EBB04}" presName="image4" presStyleCnt="0"/>
      <dgm:spPr/>
    </dgm:pt>
    <dgm:pt modelId="{07AACCD8-1D64-D44B-8A93-96C9126A50C9}" type="pres">
      <dgm:prSet presAssocID="{E49F4D68-75E8-1A47-85EF-73D43F9EBB04}" presName="imageRepeatNode" presStyleLbl="alignAcc1" presStyleIdx="3" presStyleCnt="4"/>
      <dgm:spPr/>
    </dgm:pt>
    <dgm:pt modelId="{BD14DE56-1FBD-B24F-AB9E-A8FA011FCCE6}" type="pres">
      <dgm:prSet presAssocID="{E49F4D68-75E8-1A47-85EF-73D43F9EBB04}" presName="imageaccent4" presStyleCnt="0"/>
      <dgm:spPr/>
    </dgm:pt>
    <dgm:pt modelId="{1357E495-3062-B44A-BAFF-D237D242DD47}" type="pres">
      <dgm:prSet presAssocID="{E49F4D68-75E8-1A47-85EF-73D43F9EBB04}" presName="accentRepeatNode" presStyleLbl="solidAlignAcc1" presStyleIdx="7" presStyleCnt="8"/>
      <dgm:spPr/>
    </dgm:pt>
  </dgm:ptLst>
  <dgm:cxnLst>
    <dgm:cxn modelId="{878DDC31-D963-F943-876E-E231E8E5A47F}" srcId="{D89BE13B-43B6-4E4B-A1CA-D98A14D6FAD3}" destId="{E82F8B97-1E1C-5243-94E3-BBC497C02441}" srcOrd="3" destOrd="0" parTransId="{222C73E0-98E3-EE44-B752-1AC714F5ACC6}" sibTransId="{E49F4D68-75E8-1A47-85EF-73D43F9EBB04}"/>
    <dgm:cxn modelId="{74850642-2A9D-DC47-90B9-4C27986C5621}" type="presOf" srcId="{BB7CFCEC-CD3C-E944-94C3-CE114718D7C1}" destId="{09D8E2B1-C271-5047-AAA7-084AAC587BE8}" srcOrd="0" destOrd="0" presId="urn:microsoft.com/office/officeart/2008/layout/HexagonCluster"/>
    <dgm:cxn modelId="{3EDAEE47-6E8C-B94C-8F3E-880F31FCD44B}" srcId="{D89BE13B-43B6-4E4B-A1CA-D98A14D6FAD3}" destId="{47A9F2AE-489B-F34F-B263-6117BE5486B2}" srcOrd="2" destOrd="0" parTransId="{14FB5398-BB50-6F46-90F4-F5BF2841F190}" sibTransId="{BB7CFCEC-CD3C-E944-94C3-CE114718D7C1}"/>
    <dgm:cxn modelId="{7A98974F-EE4D-B74C-919C-1ACD9C358DBE}" srcId="{D89BE13B-43B6-4E4B-A1CA-D98A14D6FAD3}" destId="{4051CB10-7D0F-F446-8DC7-E47FBA1AF881}" srcOrd="0" destOrd="0" parTransId="{2AC388F1-B424-1C45-A744-CCEAA2386E12}" sibTransId="{B1456A6B-03AD-D744-A7CC-7E10DE44D425}"/>
    <dgm:cxn modelId="{52227184-9752-D94D-9C32-A54044BED775}" type="presOf" srcId="{D89BE13B-43B6-4E4B-A1CA-D98A14D6FAD3}" destId="{F47194B8-3D41-1646-8B39-7BFB8D284F72}" srcOrd="0" destOrd="0" presId="urn:microsoft.com/office/officeart/2008/layout/HexagonCluster"/>
    <dgm:cxn modelId="{C24D09A5-8AE5-1441-9B44-DC4F3848DF23}" type="presOf" srcId="{4051CB10-7D0F-F446-8DC7-E47FBA1AF881}" destId="{57A764E9-93C8-E046-873A-D4CEBB9758EB}" srcOrd="0" destOrd="0" presId="urn:microsoft.com/office/officeart/2008/layout/HexagonCluster"/>
    <dgm:cxn modelId="{9620F9B0-30C0-E845-B51C-D782CC794098}" type="presOf" srcId="{E49F4D68-75E8-1A47-85EF-73D43F9EBB04}" destId="{07AACCD8-1D64-D44B-8A93-96C9126A50C9}" srcOrd="0" destOrd="0" presId="urn:microsoft.com/office/officeart/2008/layout/HexagonCluster"/>
    <dgm:cxn modelId="{45FDBDC7-F9CF-4540-A051-51ACA52948A3}" type="presOf" srcId="{47A9F2AE-489B-F34F-B263-6117BE5486B2}" destId="{BEF247E6-AB3F-A441-9210-F422CC39CB3D}" srcOrd="0" destOrd="0" presId="urn:microsoft.com/office/officeart/2008/layout/HexagonCluster"/>
    <dgm:cxn modelId="{A92AD1D6-AD9F-8449-BBC3-1D379E3A97B5}" type="presOf" srcId="{B1456A6B-03AD-D744-A7CC-7E10DE44D425}" destId="{2066EC05-A2FB-FB4F-9A4D-5F16B08F5B1F}" srcOrd="0" destOrd="0" presId="urn:microsoft.com/office/officeart/2008/layout/HexagonCluster"/>
    <dgm:cxn modelId="{9ABC38DA-61EE-8C4C-8DD6-1AC144599521}" srcId="{D89BE13B-43B6-4E4B-A1CA-D98A14D6FAD3}" destId="{BDCFD7C9-2253-D643-A14C-5A4350970658}" srcOrd="1" destOrd="0" parTransId="{29C2D45A-C96A-344D-A920-6E03374E7B3D}" sibTransId="{D9777D03-DB6B-294D-A328-F79D3FB79777}"/>
    <dgm:cxn modelId="{626525E8-F493-9945-BB08-AE6B546B63B0}" type="presOf" srcId="{E82F8B97-1E1C-5243-94E3-BBC497C02441}" destId="{9FB2598D-29B4-F74A-B08D-8EF405BF06A5}" srcOrd="0" destOrd="0" presId="urn:microsoft.com/office/officeart/2008/layout/HexagonCluster"/>
    <dgm:cxn modelId="{2952E5EB-0D56-B346-9044-5FFC9F7E470D}" type="presOf" srcId="{D9777D03-DB6B-294D-A328-F79D3FB79777}" destId="{60348B60-26EE-D844-B2C7-9012764CC9EA}" srcOrd="0" destOrd="0" presId="urn:microsoft.com/office/officeart/2008/layout/HexagonCluster"/>
    <dgm:cxn modelId="{A99F07FB-0617-4945-9B61-75546450FC98}" type="presOf" srcId="{BDCFD7C9-2253-D643-A14C-5A4350970658}" destId="{C524722B-E082-584A-819D-489C70E7CBDD}" srcOrd="0" destOrd="0" presId="urn:microsoft.com/office/officeart/2008/layout/HexagonCluster"/>
    <dgm:cxn modelId="{BE95FBA1-A9C7-D540-94D0-529DC47295D2}" type="presParOf" srcId="{F47194B8-3D41-1646-8B39-7BFB8D284F72}" destId="{15A416F2-6404-6346-8032-CFEC910790B3}" srcOrd="0" destOrd="0" presId="urn:microsoft.com/office/officeart/2008/layout/HexagonCluster"/>
    <dgm:cxn modelId="{45EEE36C-1C4B-1D4E-A422-DA53B6EE4F48}" type="presParOf" srcId="{15A416F2-6404-6346-8032-CFEC910790B3}" destId="{57A764E9-93C8-E046-873A-D4CEBB9758EB}" srcOrd="0" destOrd="0" presId="urn:microsoft.com/office/officeart/2008/layout/HexagonCluster"/>
    <dgm:cxn modelId="{D7795DE5-1193-C94A-A29E-56E07F955DC6}" type="presParOf" srcId="{F47194B8-3D41-1646-8B39-7BFB8D284F72}" destId="{4B232281-B27E-0043-B923-C91023007FF5}" srcOrd="1" destOrd="0" presId="urn:microsoft.com/office/officeart/2008/layout/HexagonCluster"/>
    <dgm:cxn modelId="{491A5722-702B-9B4D-A562-71696302C72E}" type="presParOf" srcId="{4B232281-B27E-0043-B923-C91023007FF5}" destId="{57759126-F743-9345-8691-09E924BB61FF}" srcOrd="0" destOrd="0" presId="urn:microsoft.com/office/officeart/2008/layout/HexagonCluster"/>
    <dgm:cxn modelId="{385FA62F-8736-404B-BFCA-2B84A150378D}" type="presParOf" srcId="{F47194B8-3D41-1646-8B39-7BFB8D284F72}" destId="{BDDCDCC4-A936-2847-88AB-79756BD2F429}" srcOrd="2" destOrd="0" presId="urn:microsoft.com/office/officeart/2008/layout/HexagonCluster"/>
    <dgm:cxn modelId="{11893A95-3530-514F-971A-A9C11ADC2E53}" type="presParOf" srcId="{BDDCDCC4-A936-2847-88AB-79756BD2F429}" destId="{2066EC05-A2FB-FB4F-9A4D-5F16B08F5B1F}" srcOrd="0" destOrd="0" presId="urn:microsoft.com/office/officeart/2008/layout/HexagonCluster"/>
    <dgm:cxn modelId="{A2E2D709-5C19-E94A-8C73-CFB4133C0BB6}" type="presParOf" srcId="{F47194B8-3D41-1646-8B39-7BFB8D284F72}" destId="{E73AA8CC-2836-3E41-A34B-B73B607C6D58}" srcOrd="3" destOrd="0" presId="urn:microsoft.com/office/officeart/2008/layout/HexagonCluster"/>
    <dgm:cxn modelId="{61F9E446-616A-4B44-99C0-970805951977}" type="presParOf" srcId="{E73AA8CC-2836-3E41-A34B-B73B607C6D58}" destId="{D131E2AB-C3A4-0C48-AB58-11D33B1B1D66}" srcOrd="0" destOrd="0" presId="urn:microsoft.com/office/officeart/2008/layout/HexagonCluster"/>
    <dgm:cxn modelId="{747B9D29-E7FE-EF4F-94E5-A98DA1F852FF}" type="presParOf" srcId="{F47194B8-3D41-1646-8B39-7BFB8D284F72}" destId="{8F9E7102-79DE-894F-A1CA-F177643F9F21}" srcOrd="4" destOrd="0" presId="urn:microsoft.com/office/officeart/2008/layout/HexagonCluster"/>
    <dgm:cxn modelId="{CD313D7C-7263-9049-8A62-70D47C685B1A}" type="presParOf" srcId="{8F9E7102-79DE-894F-A1CA-F177643F9F21}" destId="{C524722B-E082-584A-819D-489C70E7CBDD}" srcOrd="0" destOrd="0" presId="urn:microsoft.com/office/officeart/2008/layout/HexagonCluster"/>
    <dgm:cxn modelId="{9AB759BA-88EA-E941-9E3E-37B3C3EA0A37}" type="presParOf" srcId="{F47194B8-3D41-1646-8B39-7BFB8D284F72}" destId="{3A87CFAB-2116-CD44-A9D3-13424E7F2DD2}" srcOrd="5" destOrd="0" presId="urn:microsoft.com/office/officeart/2008/layout/HexagonCluster"/>
    <dgm:cxn modelId="{910332D1-8CC2-CD4C-A68D-B3823513F638}" type="presParOf" srcId="{3A87CFAB-2116-CD44-A9D3-13424E7F2DD2}" destId="{B97FA2FA-0ADB-D541-8D76-F18795E024C3}" srcOrd="0" destOrd="0" presId="urn:microsoft.com/office/officeart/2008/layout/HexagonCluster"/>
    <dgm:cxn modelId="{A57DDE16-0C7A-9C42-8BAF-5B55D0C41096}" type="presParOf" srcId="{F47194B8-3D41-1646-8B39-7BFB8D284F72}" destId="{89D000F9-623D-5744-A380-D87FF596D67D}" srcOrd="6" destOrd="0" presId="urn:microsoft.com/office/officeart/2008/layout/HexagonCluster"/>
    <dgm:cxn modelId="{1B89C873-A200-9D4A-88D6-3334FB52CE14}" type="presParOf" srcId="{89D000F9-623D-5744-A380-D87FF596D67D}" destId="{60348B60-26EE-D844-B2C7-9012764CC9EA}" srcOrd="0" destOrd="0" presId="urn:microsoft.com/office/officeart/2008/layout/HexagonCluster"/>
    <dgm:cxn modelId="{3147CF03-0EFA-0848-BF65-22EAA7554165}" type="presParOf" srcId="{F47194B8-3D41-1646-8B39-7BFB8D284F72}" destId="{6C0AEB85-03E9-384E-BA38-40164F108045}" srcOrd="7" destOrd="0" presId="urn:microsoft.com/office/officeart/2008/layout/HexagonCluster"/>
    <dgm:cxn modelId="{DD5FAE9C-B48A-974E-ACD6-ACB914A38AFA}" type="presParOf" srcId="{6C0AEB85-03E9-384E-BA38-40164F108045}" destId="{2B8B0AA2-E115-BE41-9134-68FC057A0EC7}" srcOrd="0" destOrd="0" presId="urn:microsoft.com/office/officeart/2008/layout/HexagonCluster"/>
    <dgm:cxn modelId="{3FEFBE69-7C8A-B04C-9D37-267DB519FF56}" type="presParOf" srcId="{F47194B8-3D41-1646-8B39-7BFB8D284F72}" destId="{30DB971D-CEA7-8848-8ADE-7D9724C1B460}" srcOrd="8" destOrd="0" presId="urn:microsoft.com/office/officeart/2008/layout/HexagonCluster"/>
    <dgm:cxn modelId="{5E0DFF14-D63F-1A4D-AF70-D1E7181AAD5C}" type="presParOf" srcId="{30DB971D-CEA7-8848-8ADE-7D9724C1B460}" destId="{BEF247E6-AB3F-A441-9210-F422CC39CB3D}" srcOrd="0" destOrd="0" presId="urn:microsoft.com/office/officeart/2008/layout/HexagonCluster"/>
    <dgm:cxn modelId="{EC04128A-FB5D-AD47-8132-27C06ED59AE4}" type="presParOf" srcId="{F47194B8-3D41-1646-8B39-7BFB8D284F72}" destId="{0056E83D-F002-1F41-A940-CCC48DDCC275}" srcOrd="9" destOrd="0" presId="urn:microsoft.com/office/officeart/2008/layout/HexagonCluster"/>
    <dgm:cxn modelId="{B50EEF0B-63EA-AD42-9431-8A12A1F3FA6D}" type="presParOf" srcId="{0056E83D-F002-1F41-A940-CCC48DDCC275}" destId="{C60D88CA-A2BA-F241-90F7-04E88D02AA83}" srcOrd="0" destOrd="0" presId="urn:microsoft.com/office/officeart/2008/layout/HexagonCluster"/>
    <dgm:cxn modelId="{5FBF4549-4E7B-434C-B29B-78C4B9769B4A}" type="presParOf" srcId="{F47194B8-3D41-1646-8B39-7BFB8D284F72}" destId="{49C110AE-4954-374E-9D0B-8B0EC569529B}" srcOrd="10" destOrd="0" presId="urn:microsoft.com/office/officeart/2008/layout/HexagonCluster"/>
    <dgm:cxn modelId="{08FEE653-66FF-5A48-AC7F-AA970CBFB308}" type="presParOf" srcId="{49C110AE-4954-374E-9D0B-8B0EC569529B}" destId="{09D8E2B1-C271-5047-AAA7-084AAC587BE8}" srcOrd="0" destOrd="0" presId="urn:microsoft.com/office/officeart/2008/layout/HexagonCluster"/>
    <dgm:cxn modelId="{9DBA2AAC-A870-5643-94A6-807D087B8DBC}" type="presParOf" srcId="{F47194B8-3D41-1646-8B39-7BFB8D284F72}" destId="{C83F07A1-E8F2-5048-AEE0-3E0178273E4F}" srcOrd="11" destOrd="0" presId="urn:microsoft.com/office/officeart/2008/layout/HexagonCluster"/>
    <dgm:cxn modelId="{451A7E7A-9571-0F4C-B1A0-8D9AE59F9FCA}" type="presParOf" srcId="{C83F07A1-E8F2-5048-AEE0-3E0178273E4F}" destId="{6CBBAAAC-52DD-534F-8D2C-C6180658B6CC}" srcOrd="0" destOrd="0" presId="urn:microsoft.com/office/officeart/2008/layout/HexagonCluster"/>
    <dgm:cxn modelId="{439C07BE-7468-8F46-816A-910719DCC497}" type="presParOf" srcId="{F47194B8-3D41-1646-8B39-7BFB8D284F72}" destId="{0EA7A908-D47E-FA4A-90E7-C27E21D0A18E}" srcOrd="12" destOrd="0" presId="urn:microsoft.com/office/officeart/2008/layout/HexagonCluster"/>
    <dgm:cxn modelId="{2DE97F95-1AA5-8248-85FF-E5332A2BD77C}" type="presParOf" srcId="{0EA7A908-D47E-FA4A-90E7-C27E21D0A18E}" destId="{9FB2598D-29B4-F74A-B08D-8EF405BF06A5}" srcOrd="0" destOrd="0" presId="urn:microsoft.com/office/officeart/2008/layout/HexagonCluster"/>
    <dgm:cxn modelId="{1AE79328-ED78-B442-A277-C04EEC95CF26}" type="presParOf" srcId="{F47194B8-3D41-1646-8B39-7BFB8D284F72}" destId="{DA298919-72EE-884F-AF73-04D887BACF69}" srcOrd="13" destOrd="0" presId="urn:microsoft.com/office/officeart/2008/layout/HexagonCluster"/>
    <dgm:cxn modelId="{2DC34D90-A4CF-0E4A-8D4E-E1491C1FA456}" type="presParOf" srcId="{DA298919-72EE-884F-AF73-04D887BACF69}" destId="{7175D9B8-E3A3-A244-93A7-54D731E50EA5}" srcOrd="0" destOrd="0" presId="urn:microsoft.com/office/officeart/2008/layout/HexagonCluster"/>
    <dgm:cxn modelId="{8F70C279-AE88-0F44-87AB-EA02C696FB66}" type="presParOf" srcId="{F47194B8-3D41-1646-8B39-7BFB8D284F72}" destId="{FA17381D-7581-5D48-8843-DD004F43086C}" srcOrd="14" destOrd="0" presId="urn:microsoft.com/office/officeart/2008/layout/HexagonCluster"/>
    <dgm:cxn modelId="{2B4A9A18-B578-394E-81EB-A98A88FDD07B}" type="presParOf" srcId="{FA17381D-7581-5D48-8843-DD004F43086C}" destId="{07AACCD8-1D64-D44B-8A93-96C9126A50C9}" srcOrd="0" destOrd="0" presId="urn:microsoft.com/office/officeart/2008/layout/HexagonCluster"/>
    <dgm:cxn modelId="{83D8C731-7E33-604C-826F-9A9805F9FED6}" type="presParOf" srcId="{F47194B8-3D41-1646-8B39-7BFB8D284F72}" destId="{BD14DE56-1FBD-B24F-AB9E-A8FA011FCCE6}" srcOrd="15" destOrd="0" presId="urn:microsoft.com/office/officeart/2008/layout/HexagonCluster"/>
    <dgm:cxn modelId="{4139E113-526B-AF42-9D52-BAE0C8C53EFD}" type="presParOf" srcId="{BD14DE56-1FBD-B24F-AB9E-A8FA011FCCE6}" destId="{1357E495-3062-B44A-BAFF-D237D242DD47}" srcOrd="0" destOrd="0" presId="urn:microsoft.com/office/officeart/2008/layout/HexagonCluster"/>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0D2F900-3D9B-E94C-AD3A-5B840A3625EF}" type="doc">
      <dgm:prSet loTypeId="urn:microsoft.com/office/officeart/2005/8/layout/cycle6" loCatId="" qsTypeId="urn:microsoft.com/office/officeart/2005/8/quickstyle/simple1" qsCatId="simple" csTypeId="urn:microsoft.com/office/officeart/2005/8/colors/accent1_2" csCatId="accent1" phldr="1"/>
      <dgm:spPr/>
      <dgm:t>
        <a:bodyPr/>
        <a:lstStyle/>
        <a:p>
          <a:endParaRPr lang="en-GB"/>
        </a:p>
      </dgm:t>
    </dgm:pt>
    <dgm:pt modelId="{BFD4FC66-F840-274C-B26B-DD06E24C1B61}">
      <dgm:prSet phldrT="[Text]"/>
      <dgm:spPr/>
      <dgm:t>
        <a:bodyPr/>
        <a:lstStyle/>
        <a:p>
          <a:r>
            <a:rPr lang="en-GB" dirty="0"/>
            <a:t>Calls selected at random</a:t>
          </a:r>
        </a:p>
      </dgm:t>
    </dgm:pt>
    <dgm:pt modelId="{88C9334C-D65B-474E-B39C-FCCD0ECACE4E}" type="parTrans" cxnId="{DBB785C0-CCAB-7F47-8A47-4120F449B509}">
      <dgm:prSet/>
      <dgm:spPr/>
      <dgm:t>
        <a:bodyPr/>
        <a:lstStyle/>
        <a:p>
          <a:endParaRPr lang="en-GB"/>
        </a:p>
      </dgm:t>
    </dgm:pt>
    <dgm:pt modelId="{0D3C4849-855A-EB44-AD22-E8EFFC15C2FD}" type="sibTrans" cxnId="{DBB785C0-CCAB-7F47-8A47-4120F449B509}">
      <dgm:prSet/>
      <dgm:spPr/>
      <dgm:t>
        <a:bodyPr/>
        <a:lstStyle/>
        <a:p>
          <a:endParaRPr lang="en-GB"/>
        </a:p>
      </dgm:t>
    </dgm:pt>
    <dgm:pt modelId="{27757CE8-01CA-7E40-9EFC-A2029161387A}">
      <dgm:prSet phldrT="[Text]"/>
      <dgm:spPr/>
      <dgm:t>
        <a:bodyPr/>
        <a:lstStyle/>
        <a:p>
          <a:r>
            <a:rPr lang="en-GB" dirty="0"/>
            <a:t>Electronic written notes and call events reviewed</a:t>
          </a:r>
        </a:p>
      </dgm:t>
    </dgm:pt>
    <dgm:pt modelId="{EEF06375-DAED-0943-8461-15D5961D28F4}" type="parTrans" cxnId="{E8973516-7D47-C14C-9E88-E8D47994EE3D}">
      <dgm:prSet/>
      <dgm:spPr/>
      <dgm:t>
        <a:bodyPr/>
        <a:lstStyle/>
        <a:p>
          <a:endParaRPr lang="en-GB"/>
        </a:p>
      </dgm:t>
    </dgm:pt>
    <dgm:pt modelId="{89146941-74A9-E545-A985-2325A15EB5A1}" type="sibTrans" cxnId="{E8973516-7D47-C14C-9E88-E8D47994EE3D}">
      <dgm:prSet/>
      <dgm:spPr/>
      <dgm:t>
        <a:bodyPr/>
        <a:lstStyle/>
        <a:p>
          <a:endParaRPr lang="en-GB"/>
        </a:p>
      </dgm:t>
    </dgm:pt>
    <dgm:pt modelId="{8D0BCD22-5E14-744F-B42A-C0843EA8546B}">
      <dgm:prSet phldrT="[Text]"/>
      <dgm:spPr/>
      <dgm:t>
        <a:bodyPr/>
        <a:lstStyle/>
        <a:p>
          <a:r>
            <a:rPr lang="en-GB" dirty="0"/>
            <a:t>Audio call record reviewed</a:t>
          </a:r>
        </a:p>
      </dgm:t>
    </dgm:pt>
    <dgm:pt modelId="{EB574A32-6588-A94E-8E78-96D20D2919F9}" type="parTrans" cxnId="{D9C203A9-3155-EE47-AC0F-B0D4AC5B1140}">
      <dgm:prSet/>
      <dgm:spPr/>
      <dgm:t>
        <a:bodyPr/>
        <a:lstStyle/>
        <a:p>
          <a:endParaRPr lang="en-GB"/>
        </a:p>
      </dgm:t>
    </dgm:pt>
    <dgm:pt modelId="{C253730B-96B5-2D46-9A6F-A52546001A5F}" type="sibTrans" cxnId="{D9C203A9-3155-EE47-AC0F-B0D4AC5B1140}">
      <dgm:prSet/>
      <dgm:spPr/>
      <dgm:t>
        <a:bodyPr/>
        <a:lstStyle/>
        <a:p>
          <a:endParaRPr lang="en-GB"/>
        </a:p>
      </dgm:t>
    </dgm:pt>
    <dgm:pt modelId="{024969E2-C826-9541-A09E-2C9B9E1E6A75}">
      <dgm:prSet phldrT="[Text]"/>
      <dgm:spPr/>
      <dgm:t>
        <a:bodyPr/>
        <a:lstStyle/>
        <a:p>
          <a:r>
            <a:rPr lang="en-GB" dirty="0"/>
            <a:t>Audit feedback form completed</a:t>
          </a:r>
        </a:p>
      </dgm:t>
    </dgm:pt>
    <dgm:pt modelId="{099B6BE1-038B-8841-90C6-3E92100D8CD5}" type="parTrans" cxnId="{632E8C58-F5F2-5949-911B-4BE7EB0C01A7}">
      <dgm:prSet/>
      <dgm:spPr/>
      <dgm:t>
        <a:bodyPr/>
        <a:lstStyle/>
        <a:p>
          <a:endParaRPr lang="en-GB"/>
        </a:p>
      </dgm:t>
    </dgm:pt>
    <dgm:pt modelId="{CE945AAD-2E5D-CB42-B681-31C2E1BE734D}" type="sibTrans" cxnId="{632E8C58-F5F2-5949-911B-4BE7EB0C01A7}">
      <dgm:prSet/>
      <dgm:spPr/>
      <dgm:t>
        <a:bodyPr/>
        <a:lstStyle/>
        <a:p>
          <a:endParaRPr lang="en-GB"/>
        </a:p>
      </dgm:t>
    </dgm:pt>
    <dgm:pt modelId="{DB2E50C1-FC08-0946-BD9D-6B8EDC85F1B0}">
      <dgm:prSet phldrT="[Text]"/>
      <dgm:spPr/>
      <dgm:t>
        <a:bodyPr/>
        <a:lstStyle/>
        <a:p>
          <a:r>
            <a:rPr lang="en-GB" dirty="0"/>
            <a:t>Written +/- verbal feedback </a:t>
          </a:r>
        </a:p>
      </dgm:t>
    </dgm:pt>
    <dgm:pt modelId="{C76ECCEA-6BED-2F4D-9F1D-ED966D370206}" type="parTrans" cxnId="{9042E32A-136C-714E-A4AA-33CD12AB43CB}">
      <dgm:prSet/>
      <dgm:spPr/>
      <dgm:t>
        <a:bodyPr/>
        <a:lstStyle/>
        <a:p>
          <a:endParaRPr lang="en-GB"/>
        </a:p>
      </dgm:t>
    </dgm:pt>
    <dgm:pt modelId="{098E8459-2309-D143-8BC6-28170352A07A}" type="sibTrans" cxnId="{9042E32A-136C-714E-A4AA-33CD12AB43CB}">
      <dgm:prSet/>
      <dgm:spPr/>
      <dgm:t>
        <a:bodyPr/>
        <a:lstStyle/>
        <a:p>
          <a:endParaRPr lang="en-GB"/>
        </a:p>
      </dgm:t>
    </dgm:pt>
    <dgm:pt modelId="{AD3141FF-74F3-EB4F-B57A-43097E6745E0}">
      <dgm:prSet phldrT="[Text]"/>
      <dgm:spPr/>
      <dgm:t>
        <a:bodyPr/>
        <a:lstStyle/>
        <a:p>
          <a:r>
            <a:rPr lang="en-GB" dirty="0"/>
            <a:t>Escalation if required and re-audit timeframe set</a:t>
          </a:r>
        </a:p>
      </dgm:t>
    </dgm:pt>
    <dgm:pt modelId="{DD87BBA0-EC85-A44C-9320-7641B0FBD35F}" type="parTrans" cxnId="{3A56465F-B2B8-E141-A3E2-926FBFFED8DA}">
      <dgm:prSet/>
      <dgm:spPr/>
      <dgm:t>
        <a:bodyPr/>
        <a:lstStyle/>
        <a:p>
          <a:endParaRPr lang="en-GB"/>
        </a:p>
      </dgm:t>
    </dgm:pt>
    <dgm:pt modelId="{C2D98042-D4DD-8844-86C4-572E586A98E1}" type="sibTrans" cxnId="{3A56465F-B2B8-E141-A3E2-926FBFFED8DA}">
      <dgm:prSet/>
      <dgm:spPr/>
      <dgm:t>
        <a:bodyPr/>
        <a:lstStyle/>
        <a:p>
          <a:endParaRPr lang="en-GB"/>
        </a:p>
      </dgm:t>
    </dgm:pt>
    <dgm:pt modelId="{86A5BD98-04FA-A949-BFFB-82710F159289}" type="pres">
      <dgm:prSet presAssocID="{60D2F900-3D9B-E94C-AD3A-5B840A3625EF}" presName="cycle" presStyleCnt="0">
        <dgm:presLayoutVars>
          <dgm:dir/>
          <dgm:resizeHandles val="exact"/>
        </dgm:presLayoutVars>
      </dgm:prSet>
      <dgm:spPr/>
    </dgm:pt>
    <dgm:pt modelId="{303155FA-88E9-104B-B6D4-2BAC5E3E3B66}" type="pres">
      <dgm:prSet presAssocID="{BFD4FC66-F840-274C-B26B-DD06E24C1B61}" presName="node" presStyleLbl="node1" presStyleIdx="0" presStyleCnt="6" custRadScaleRad="100129" custRadScaleInc="1910">
        <dgm:presLayoutVars>
          <dgm:bulletEnabled val="1"/>
        </dgm:presLayoutVars>
      </dgm:prSet>
      <dgm:spPr/>
    </dgm:pt>
    <dgm:pt modelId="{7EF5140F-5AD5-F644-82A4-971D50443CC8}" type="pres">
      <dgm:prSet presAssocID="{BFD4FC66-F840-274C-B26B-DD06E24C1B61}" presName="spNode" presStyleCnt="0"/>
      <dgm:spPr/>
    </dgm:pt>
    <dgm:pt modelId="{F13B8C77-9440-A94A-8732-618743846AC1}" type="pres">
      <dgm:prSet presAssocID="{0D3C4849-855A-EB44-AD22-E8EFFC15C2FD}" presName="sibTrans" presStyleLbl="sibTrans1D1" presStyleIdx="0" presStyleCnt="6"/>
      <dgm:spPr/>
    </dgm:pt>
    <dgm:pt modelId="{2B24FDC8-3ADD-2B40-8E1A-6954224DA9EA}" type="pres">
      <dgm:prSet presAssocID="{27757CE8-01CA-7E40-9EFC-A2029161387A}" presName="node" presStyleLbl="node1" presStyleIdx="1" presStyleCnt="6">
        <dgm:presLayoutVars>
          <dgm:bulletEnabled val="1"/>
        </dgm:presLayoutVars>
      </dgm:prSet>
      <dgm:spPr/>
    </dgm:pt>
    <dgm:pt modelId="{3F4B0C02-9C0E-B342-B814-8749A741D909}" type="pres">
      <dgm:prSet presAssocID="{27757CE8-01CA-7E40-9EFC-A2029161387A}" presName="spNode" presStyleCnt="0"/>
      <dgm:spPr/>
    </dgm:pt>
    <dgm:pt modelId="{25910B4B-9EB3-2F41-9144-C8B4EBEE9D6E}" type="pres">
      <dgm:prSet presAssocID="{89146941-74A9-E545-A985-2325A15EB5A1}" presName="sibTrans" presStyleLbl="sibTrans1D1" presStyleIdx="1" presStyleCnt="6"/>
      <dgm:spPr/>
    </dgm:pt>
    <dgm:pt modelId="{5127AE46-8763-D049-A7CB-3BFD57ACE7F1}" type="pres">
      <dgm:prSet presAssocID="{8D0BCD22-5E14-744F-B42A-C0843EA8546B}" presName="node" presStyleLbl="node1" presStyleIdx="2" presStyleCnt="6">
        <dgm:presLayoutVars>
          <dgm:bulletEnabled val="1"/>
        </dgm:presLayoutVars>
      </dgm:prSet>
      <dgm:spPr/>
    </dgm:pt>
    <dgm:pt modelId="{0322EBFD-6294-0C44-A29B-F57E4E42D9A4}" type="pres">
      <dgm:prSet presAssocID="{8D0BCD22-5E14-744F-B42A-C0843EA8546B}" presName="spNode" presStyleCnt="0"/>
      <dgm:spPr/>
    </dgm:pt>
    <dgm:pt modelId="{EAA17342-BCB2-2047-B6DA-D75821503303}" type="pres">
      <dgm:prSet presAssocID="{C253730B-96B5-2D46-9A6F-A52546001A5F}" presName="sibTrans" presStyleLbl="sibTrans1D1" presStyleIdx="2" presStyleCnt="6"/>
      <dgm:spPr/>
    </dgm:pt>
    <dgm:pt modelId="{D10CE4A1-2C9E-934D-A01D-600E0E8D959A}" type="pres">
      <dgm:prSet presAssocID="{024969E2-C826-9541-A09E-2C9B9E1E6A75}" presName="node" presStyleLbl="node1" presStyleIdx="3" presStyleCnt="6">
        <dgm:presLayoutVars>
          <dgm:bulletEnabled val="1"/>
        </dgm:presLayoutVars>
      </dgm:prSet>
      <dgm:spPr/>
    </dgm:pt>
    <dgm:pt modelId="{47934E1D-0929-054A-9296-151506BDF887}" type="pres">
      <dgm:prSet presAssocID="{024969E2-C826-9541-A09E-2C9B9E1E6A75}" presName="spNode" presStyleCnt="0"/>
      <dgm:spPr/>
    </dgm:pt>
    <dgm:pt modelId="{23B60174-A45C-F044-91BB-2D52EEF625D3}" type="pres">
      <dgm:prSet presAssocID="{CE945AAD-2E5D-CB42-B681-31C2E1BE734D}" presName="sibTrans" presStyleLbl="sibTrans1D1" presStyleIdx="3" presStyleCnt="6"/>
      <dgm:spPr/>
    </dgm:pt>
    <dgm:pt modelId="{333A1C60-AD7E-B144-8F4E-C53EB79961E2}" type="pres">
      <dgm:prSet presAssocID="{DB2E50C1-FC08-0946-BD9D-6B8EDC85F1B0}" presName="node" presStyleLbl="node1" presStyleIdx="4" presStyleCnt="6">
        <dgm:presLayoutVars>
          <dgm:bulletEnabled val="1"/>
        </dgm:presLayoutVars>
      </dgm:prSet>
      <dgm:spPr/>
    </dgm:pt>
    <dgm:pt modelId="{593EBA32-F9F1-7C4E-95B7-D6801DB7BCA5}" type="pres">
      <dgm:prSet presAssocID="{DB2E50C1-FC08-0946-BD9D-6B8EDC85F1B0}" presName="spNode" presStyleCnt="0"/>
      <dgm:spPr/>
    </dgm:pt>
    <dgm:pt modelId="{0DB34E43-2560-5A42-B37D-AE871A8A8FBE}" type="pres">
      <dgm:prSet presAssocID="{098E8459-2309-D143-8BC6-28170352A07A}" presName="sibTrans" presStyleLbl="sibTrans1D1" presStyleIdx="4" presStyleCnt="6"/>
      <dgm:spPr/>
    </dgm:pt>
    <dgm:pt modelId="{F1CE3EF0-85EF-3743-B4D5-5A9FA4EE354A}" type="pres">
      <dgm:prSet presAssocID="{AD3141FF-74F3-EB4F-B57A-43097E6745E0}" presName="node" presStyleLbl="node1" presStyleIdx="5" presStyleCnt="6">
        <dgm:presLayoutVars>
          <dgm:bulletEnabled val="1"/>
        </dgm:presLayoutVars>
      </dgm:prSet>
      <dgm:spPr/>
    </dgm:pt>
    <dgm:pt modelId="{370CCC17-F101-674C-A777-287D6CD93AD8}" type="pres">
      <dgm:prSet presAssocID="{AD3141FF-74F3-EB4F-B57A-43097E6745E0}" presName="spNode" presStyleCnt="0"/>
      <dgm:spPr/>
    </dgm:pt>
    <dgm:pt modelId="{AD587DE6-27BE-144E-97BF-46CA6820A8F9}" type="pres">
      <dgm:prSet presAssocID="{C2D98042-D4DD-8844-86C4-572E586A98E1}" presName="sibTrans" presStyleLbl="sibTrans1D1" presStyleIdx="5" presStyleCnt="6"/>
      <dgm:spPr/>
    </dgm:pt>
  </dgm:ptLst>
  <dgm:cxnLst>
    <dgm:cxn modelId="{93B5F00B-F253-6A42-9C91-84F35D6082E8}" type="presOf" srcId="{8D0BCD22-5E14-744F-B42A-C0843EA8546B}" destId="{5127AE46-8763-D049-A7CB-3BFD57ACE7F1}" srcOrd="0" destOrd="0" presId="urn:microsoft.com/office/officeart/2005/8/layout/cycle6"/>
    <dgm:cxn modelId="{D1EA3311-7D27-ED4E-BE60-C98363104924}" type="presOf" srcId="{BFD4FC66-F840-274C-B26B-DD06E24C1B61}" destId="{303155FA-88E9-104B-B6D4-2BAC5E3E3B66}" srcOrd="0" destOrd="0" presId="urn:microsoft.com/office/officeart/2005/8/layout/cycle6"/>
    <dgm:cxn modelId="{E8973516-7D47-C14C-9E88-E8D47994EE3D}" srcId="{60D2F900-3D9B-E94C-AD3A-5B840A3625EF}" destId="{27757CE8-01CA-7E40-9EFC-A2029161387A}" srcOrd="1" destOrd="0" parTransId="{EEF06375-DAED-0943-8461-15D5961D28F4}" sibTransId="{89146941-74A9-E545-A985-2325A15EB5A1}"/>
    <dgm:cxn modelId="{B690632A-8B9C-7C4B-9203-408E06210017}" type="presOf" srcId="{89146941-74A9-E545-A985-2325A15EB5A1}" destId="{25910B4B-9EB3-2F41-9144-C8B4EBEE9D6E}" srcOrd="0" destOrd="0" presId="urn:microsoft.com/office/officeart/2005/8/layout/cycle6"/>
    <dgm:cxn modelId="{9042E32A-136C-714E-A4AA-33CD12AB43CB}" srcId="{60D2F900-3D9B-E94C-AD3A-5B840A3625EF}" destId="{DB2E50C1-FC08-0946-BD9D-6B8EDC85F1B0}" srcOrd="4" destOrd="0" parTransId="{C76ECCEA-6BED-2F4D-9F1D-ED966D370206}" sibTransId="{098E8459-2309-D143-8BC6-28170352A07A}"/>
    <dgm:cxn modelId="{33A38030-00DB-0F4F-8C46-E16FA2882C4F}" type="presOf" srcId="{AD3141FF-74F3-EB4F-B57A-43097E6745E0}" destId="{F1CE3EF0-85EF-3743-B4D5-5A9FA4EE354A}" srcOrd="0" destOrd="0" presId="urn:microsoft.com/office/officeart/2005/8/layout/cycle6"/>
    <dgm:cxn modelId="{DBAE6B36-BE10-1949-952E-93214FC117EA}" type="presOf" srcId="{098E8459-2309-D143-8BC6-28170352A07A}" destId="{0DB34E43-2560-5A42-B37D-AE871A8A8FBE}" srcOrd="0" destOrd="0" presId="urn:microsoft.com/office/officeart/2005/8/layout/cycle6"/>
    <dgm:cxn modelId="{E358D03C-231A-BB4F-966A-8BFE596F5353}" type="presOf" srcId="{024969E2-C826-9541-A09E-2C9B9E1E6A75}" destId="{D10CE4A1-2C9E-934D-A01D-600E0E8D959A}" srcOrd="0" destOrd="0" presId="urn:microsoft.com/office/officeart/2005/8/layout/cycle6"/>
    <dgm:cxn modelId="{3A56465F-B2B8-E141-A3E2-926FBFFED8DA}" srcId="{60D2F900-3D9B-E94C-AD3A-5B840A3625EF}" destId="{AD3141FF-74F3-EB4F-B57A-43097E6745E0}" srcOrd="5" destOrd="0" parTransId="{DD87BBA0-EC85-A44C-9320-7641B0FBD35F}" sibTransId="{C2D98042-D4DD-8844-86C4-572E586A98E1}"/>
    <dgm:cxn modelId="{1F971465-4C1E-9C4E-814F-6163FCCF4C2A}" type="presOf" srcId="{C2D98042-D4DD-8844-86C4-572E586A98E1}" destId="{AD587DE6-27BE-144E-97BF-46CA6820A8F9}" srcOrd="0" destOrd="0" presId="urn:microsoft.com/office/officeart/2005/8/layout/cycle6"/>
    <dgm:cxn modelId="{333CE86C-D608-DE4C-B8FC-61E0E268CD83}" type="presOf" srcId="{60D2F900-3D9B-E94C-AD3A-5B840A3625EF}" destId="{86A5BD98-04FA-A949-BFFB-82710F159289}" srcOrd="0" destOrd="0" presId="urn:microsoft.com/office/officeart/2005/8/layout/cycle6"/>
    <dgm:cxn modelId="{81DD7757-BCFA-0346-82E7-9E8ABB793C54}" type="presOf" srcId="{DB2E50C1-FC08-0946-BD9D-6B8EDC85F1B0}" destId="{333A1C60-AD7E-B144-8F4E-C53EB79961E2}" srcOrd="0" destOrd="0" presId="urn:microsoft.com/office/officeart/2005/8/layout/cycle6"/>
    <dgm:cxn modelId="{632E8C58-F5F2-5949-911B-4BE7EB0C01A7}" srcId="{60D2F900-3D9B-E94C-AD3A-5B840A3625EF}" destId="{024969E2-C826-9541-A09E-2C9B9E1E6A75}" srcOrd="3" destOrd="0" parTransId="{099B6BE1-038B-8841-90C6-3E92100D8CD5}" sibTransId="{CE945AAD-2E5D-CB42-B681-31C2E1BE734D}"/>
    <dgm:cxn modelId="{56D1DC85-1247-614A-84DE-C55B3FC216E7}" type="presOf" srcId="{CE945AAD-2E5D-CB42-B681-31C2E1BE734D}" destId="{23B60174-A45C-F044-91BB-2D52EEF625D3}" srcOrd="0" destOrd="0" presId="urn:microsoft.com/office/officeart/2005/8/layout/cycle6"/>
    <dgm:cxn modelId="{18BA9B93-A1D4-E44E-9C8B-D3190C31BEF2}" type="presOf" srcId="{C253730B-96B5-2D46-9A6F-A52546001A5F}" destId="{EAA17342-BCB2-2047-B6DA-D75821503303}" srcOrd="0" destOrd="0" presId="urn:microsoft.com/office/officeart/2005/8/layout/cycle6"/>
    <dgm:cxn modelId="{D9C203A9-3155-EE47-AC0F-B0D4AC5B1140}" srcId="{60D2F900-3D9B-E94C-AD3A-5B840A3625EF}" destId="{8D0BCD22-5E14-744F-B42A-C0843EA8546B}" srcOrd="2" destOrd="0" parTransId="{EB574A32-6588-A94E-8E78-96D20D2919F9}" sibTransId="{C253730B-96B5-2D46-9A6F-A52546001A5F}"/>
    <dgm:cxn modelId="{DBB785C0-CCAB-7F47-8A47-4120F449B509}" srcId="{60D2F900-3D9B-E94C-AD3A-5B840A3625EF}" destId="{BFD4FC66-F840-274C-B26B-DD06E24C1B61}" srcOrd="0" destOrd="0" parTransId="{88C9334C-D65B-474E-B39C-FCCD0ECACE4E}" sibTransId="{0D3C4849-855A-EB44-AD22-E8EFFC15C2FD}"/>
    <dgm:cxn modelId="{6EDB6DEB-2F8F-7740-BEEF-058D12381463}" type="presOf" srcId="{0D3C4849-855A-EB44-AD22-E8EFFC15C2FD}" destId="{F13B8C77-9440-A94A-8732-618743846AC1}" srcOrd="0" destOrd="0" presId="urn:microsoft.com/office/officeart/2005/8/layout/cycle6"/>
    <dgm:cxn modelId="{07F31FF2-A9E9-744B-8E80-A1F994B409FE}" type="presOf" srcId="{27757CE8-01CA-7E40-9EFC-A2029161387A}" destId="{2B24FDC8-3ADD-2B40-8E1A-6954224DA9EA}" srcOrd="0" destOrd="0" presId="urn:microsoft.com/office/officeart/2005/8/layout/cycle6"/>
    <dgm:cxn modelId="{239A8CFF-64CB-3346-9F02-AD56D26B8525}" type="presParOf" srcId="{86A5BD98-04FA-A949-BFFB-82710F159289}" destId="{303155FA-88E9-104B-B6D4-2BAC5E3E3B66}" srcOrd="0" destOrd="0" presId="urn:microsoft.com/office/officeart/2005/8/layout/cycle6"/>
    <dgm:cxn modelId="{620BA9E8-B4C4-DD43-88F8-0E150263CE53}" type="presParOf" srcId="{86A5BD98-04FA-A949-BFFB-82710F159289}" destId="{7EF5140F-5AD5-F644-82A4-971D50443CC8}" srcOrd="1" destOrd="0" presId="urn:microsoft.com/office/officeart/2005/8/layout/cycle6"/>
    <dgm:cxn modelId="{04638731-EADE-E743-9C2A-60FD2DE6A56E}" type="presParOf" srcId="{86A5BD98-04FA-A949-BFFB-82710F159289}" destId="{F13B8C77-9440-A94A-8732-618743846AC1}" srcOrd="2" destOrd="0" presId="urn:microsoft.com/office/officeart/2005/8/layout/cycle6"/>
    <dgm:cxn modelId="{97216CF2-681A-C340-A1E8-97B71B29604F}" type="presParOf" srcId="{86A5BD98-04FA-A949-BFFB-82710F159289}" destId="{2B24FDC8-3ADD-2B40-8E1A-6954224DA9EA}" srcOrd="3" destOrd="0" presId="urn:microsoft.com/office/officeart/2005/8/layout/cycle6"/>
    <dgm:cxn modelId="{D6DA0E46-75AD-0C49-9D86-32EF0CE1B5A5}" type="presParOf" srcId="{86A5BD98-04FA-A949-BFFB-82710F159289}" destId="{3F4B0C02-9C0E-B342-B814-8749A741D909}" srcOrd="4" destOrd="0" presId="urn:microsoft.com/office/officeart/2005/8/layout/cycle6"/>
    <dgm:cxn modelId="{89E64202-60FC-CD4C-AA73-B2E7108473FA}" type="presParOf" srcId="{86A5BD98-04FA-A949-BFFB-82710F159289}" destId="{25910B4B-9EB3-2F41-9144-C8B4EBEE9D6E}" srcOrd="5" destOrd="0" presId="urn:microsoft.com/office/officeart/2005/8/layout/cycle6"/>
    <dgm:cxn modelId="{19D2049D-91BC-1343-91A6-575779A02DEA}" type="presParOf" srcId="{86A5BD98-04FA-A949-BFFB-82710F159289}" destId="{5127AE46-8763-D049-A7CB-3BFD57ACE7F1}" srcOrd="6" destOrd="0" presId="urn:microsoft.com/office/officeart/2005/8/layout/cycle6"/>
    <dgm:cxn modelId="{690DDD6A-2D4E-1F4D-84BC-AB59D9598B71}" type="presParOf" srcId="{86A5BD98-04FA-A949-BFFB-82710F159289}" destId="{0322EBFD-6294-0C44-A29B-F57E4E42D9A4}" srcOrd="7" destOrd="0" presId="urn:microsoft.com/office/officeart/2005/8/layout/cycle6"/>
    <dgm:cxn modelId="{65A81C2B-8A65-A247-B404-33072B58EBD6}" type="presParOf" srcId="{86A5BD98-04FA-A949-BFFB-82710F159289}" destId="{EAA17342-BCB2-2047-B6DA-D75821503303}" srcOrd="8" destOrd="0" presId="urn:microsoft.com/office/officeart/2005/8/layout/cycle6"/>
    <dgm:cxn modelId="{C0AA66D9-5991-764E-B7BE-2BA2BA26464D}" type="presParOf" srcId="{86A5BD98-04FA-A949-BFFB-82710F159289}" destId="{D10CE4A1-2C9E-934D-A01D-600E0E8D959A}" srcOrd="9" destOrd="0" presId="urn:microsoft.com/office/officeart/2005/8/layout/cycle6"/>
    <dgm:cxn modelId="{727B50A0-627D-624A-973D-FF143C767423}" type="presParOf" srcId="{86A5BD98-04FA-A949-BFFB-82710F159289}" destId="{47934E1D-0929-054A-9296-151506BDF887}" srcOrd="10" destOrd="0" presId="urn:microsoft.com/office/officeart/2005/8/layout/cycle6"/>
    <dgm:cxn modelId="{BEAFB420-8C3F-1E4B-8FC3-834FB95210FD}" type="presParOf" srcId="{86A5BD98-04FA-A949-BFFB-82710F159289}" destId="{23B60174-A45C-F044-91BB-2D52EEF625D3}" srcOrd="11" destOrd="0" presId="urn:microsoft.com/office/officeart/2005/8/layout/cycle6"/>
    <dgm:cxn modelId="{59725AF1-AAE3-7C4F-A3F1-5D4001609C8C}" type="presParOf" srcId="{86A5BD98-04FA-A949-BFFB-82710F159289}" destId="{333A1C60-AD7E-B144-8F4E-C53EB79961E2}" srcOrd="12" destOrd="0" presId="urn:microsoft.com/office/officeart/2005/8/layout/cycle6"/>
    <dgm:cxn modelId="{0F3777C5-E99D-6241-98FB-67585C73E2A9}" type="presParOf" srcId="{86A5BD98-04FA-A949-BFFB-82710F159289}" destId="{593EBA32-F9F1-7C4E-95B7-D6801DB7BCA5}" srcOrd="13" destOrd="0" presId="urn:microsoft.com/office/officeart/2005/8/layout/cycle6"/>
    <dgm:cxn modelId="{D2420D4C-A8F4-FE41-9A38-15D914C59AF6}" type="presParOf" srcId="{86A5BD98-04FA-A949-BFFB-82710F159289}" destId="{0DB34E43-2560-5A42-B37D-AE871A8A8FBE}" srcOrd="14" destOrd="0" presId="urn:microsoft.com/office/officeart/2005/8/layout/cycle6"/>
    <dgm:cxn modelId="{57140A49-3FB6-174C-85D2-7F579A92C381}" type="presParOf" srcId="{86A5BD98-04FA-A949-BFFB-82710F159289}" destId="{F1CE3EF0-85EF-3743-B4D5-5A9FA4EE354A}" srcOrd="15" destOrd="0" presId="urn:microsoft.com/office/officeart/2005/8/layout/cycle6"/>
    <dgm:cxn modelId="{64959320-1909-FD47-9290-037E8BECF7C6}" type="presParOf" srcId="{86A5BD98-04FA-A949-BFFB-82710F159289}" destId="{370CCC17-F101-674C-A777-287D6CD93AD8}" srcOrd="16" destOrd="0" presId="urn:microsoft.com/office/officeart/2005/8/layout/cycle6"/>
    <dgm:cxn modelId="{D018DA12-CD58-6045-B82E-D1112B42ACAD}" type="presParOf" srcId="{86A5BD98-04FA-A949-BFFB-82710F159289}" destId="{AD587DE6-27BE-144E-97BF-46CA6820A8F9}" srcOrd="17"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C12B6B0-1173-C246-856C-66733383798C}" type="doc">
      <dgm:prSet loTypeId="urn:microsoft.com/office/officeart/2008/layout/VerticalCurvedList" loCatId="" qsTypeId="urn:microsoft.com/office/officeart/2005/8/quickstyle/simple1" qsCatId="simple" csTypeId="urn:microsoft.com/office/officeart/2005/8/colors/accent1_2" csCatId="accent1" phldr="1"/>
      <dgm:spPr/>
      <dgm:t>
        <a:bodyPr/>
        <a:lstStyle/>
        <a:p>
          <a:endParaRPr lang="en-GB"/>
        </a:p>
      </dgm:t>
    </dgm:pt>
    <dgm:pt modelId="{A8CE3F38-CDDC-9244-855B-968B516BA683}">
      <dgm:prSet/>
      <dgm:spPr/>
      <dgm:t>
        <a:bodyPr/>
        <a:lstStyle/>
        <a:p>
          <a:pPr>
            <a:buNone/>
          </a:pPr>
          <a:r>
            <a:rPr lang="en-GB" dirty="0"/>
            <a:t>Elicits reason for the call</a:t>
          </a:r>
        </a:p>
      </dgm:t>
    </dgm:pt>
    <dgm:pt modelId="{D86BCD81-133C-244B-8DB8-F712DA9CA23F}" type="parTrans" cxnId="{182F2987-ADAA-8B4B-B51D-665E8698FFC4}">
      <dgm:prSet/>
      <dgm:spPr/>
      <dgm:t>
        <a:bodyPr/>
        <a:lstStyle/>
        <a:p>
          <a:endParaRPr lang="en-GB"/>
        </a:p>
      </dgm:t>
    </dgm:pt>
    <dgm:pt modelId="{B9C018A3-1C5C-D440-9227-77E6DC7D00F7}" type="sibTrans" cxnId="{182F2987-ADAA-8B4B-B51D-665E8698FFC4}">
      <dgm:prSet/>
      <dgm:spPr/>
      <dgm:t>
        <a:bodyPr/>
        <a:lstStyle/>
        <a:p>
          <a:endParaRPr lang="en-GB"/>
        </a:p>
      </dgm:t>
    </dgm:pt>
    <dgm:pt modelId="{62A429B1-9E21-6B4F-B30D-5D9998E05D68}">
      <dgm:prSet phldrT="[Text]"/>
      <dgm:spPr/>
      <dgm:t>
        <a:bodyPr/>
        <a:lstStyle/>
        <a:p>
          <a:r>
            <a:rPr lang="en-GB" dirty="0"/>
            <a:t>Makes appropriate management decisions</a:t>
          </a:r>
        </a:p>
      </dgm:t>
    </dgm:pt>
    <dgm:pt modelId="{34DF0CB1-4B39-6645-ACF3-E3E229A67650}" type="parTrans" cxnId="{284FE79E-F42A-574C-93D0-E94F1A913714}">
      <dgm:prSet/>
      <dgm:spPr/>
      <dgm:t>
        <a:bodyPr/>
        <a:lstStyle/>
        <a:p>
          <a:endParaRPr lang="en-GB"/>
        </a:p>
      </dgm:t>
    </dgm:pt>
    <dgm:pt modelId="{3FF44099-FA66-4145-8B6C-18E68530C4CD}" type="sibTrans" cxnId="{284FE79E-F42A-574C-93D0-E94F1A913714}">
      <dgm:prSet/>
      <dgm:spPr/>
      <dgm:t>
        <a:bodyPr/>
        <a:lstStyle/>
        <a:p>
          <a:endParaRPr lang="en-GB"/>
        </a:p>
      </dgm:t>
    </dgm:pt>
    <dgm:pt modelId="{196F2266-FAA0-9143-8366-0965F753D33C}">
      <dgm:prSet phldrT="[Text]"/>
      <dgm:spPr/>
      <dgm:t>
        <a:bodyPr/>
        <a:lstStyle/>
        <a:p>
          <a:r>
            <a:rPr lang="en-GB" dirty="0"/>
            <a:t>Identifies Emergency Situations</a:t>
          </a:r>
        </a:p>
      </dgm:t>
    </dgm:pt>
    <dgm:pt modelId="{48B7312C-19C8-5440-9C3F-809F25D05720}" type="parTrans" cxnId="{8E61F64B-FA67-CD49-8E0A-42F1DD34ACF6}">
      <dgm:prSet/>
      <dgm:spPr/>
      <dgm:t>
        <a:bodyPr/>
        <a:lstStyle/>
        <a:p>
          <a:endParaRPr lang="en-GB"/>
        </a:p>
      </dgm:t>
    </dgm:pt>
    <dgm:pt modelId="{135C0CAF-B5EE-6D4E-9E49-30D679EE3274}" type="sibTrans" cxnId="{8E61F64B-FA67-CD49-8E0A-42F1DD34ACF6}">
      <dgm:prSet/>
      <dgm:spPr/>
      <dgm:t>
        <a:bodyPr/>
        <a:lstStyle/>
        <a:p>
          <a:endParaRPr lang="en-GB"/>
        </a:p>
      </dgm:t>
    </dgm:pt>
    <dgm:pt modelId="{84AAFB68-23E1-4640-BDEE-00ADA6D3A480}">
      <dgm:prSet phldrT="[Text]"/>
      <dgm:spPr/>
      <dgm:t>
        <a:bodyPr/>
        <a:lstStyle/>
        <a:p>
          <a:r>
            <a:rPr lang="en-GB" dirty="0"/>
            <a:t>Takes an appropriate history</a:t>
          </a:r>
        </a:p>
      </dgm:t>
    </dgm:pt>
    <dgm:pt modelId="{5F8FD6C2-D5EB-F04B-BFF1-CF548EC4CBB3}" type="parTrans" cxnId="{1BB89C48-2F12-9341-8D1B-5F55ED301D2C}">
      <dgm:prSet/>
      <dgm:spPr/>
      <dgm:t>
        <a:bodyPr/>
        <a:lstStyle/>
        <a:p>
          <a:endParaRPr lang="en-GB"/>
        </a:p>
      </dgm:t>
    </dgm:pt>
    <dgm:pt modelId="{C4D7A445-9988-8C48-A176-D34C085261F2}" type="sibTrans" cxnId="{1BB89C48-2F12-9341-8D1B-5F55ED301D2C}">
      <dgm:prSet/>
      <dgm:spPr/>
      <dgm:t>
        <a:bodyPr/>
        <a:lstStyle/>
        <a:p>
          <a:endParaRPr lang="en-GB"/>
        </a:p>
      </dgm:t>
    </dgm:pt>
    <dgm:pt modelId="{3C337E74-AFE5-3744-BCAE-607B3648F7ED}">
      <dgm:prSet phldrT="[Text]"/>
      <dgm:spPr/>
      <dgm:t>
        <a:bodyPr/>
        <a:lstStyle/>
        <a:p>
          <a:r>
            <a:rPr lang="en-GB" dirty="0"/>
            <a:t>Carries out an appropriate assessment </a:t>
          </a:r>
        </a:p>
      </dgm:t>
    </dgm:pt>
    <dgm:pt modelId="{3C484D2B-10D1-B44A-9551-F377C9207008}" type="parTrans" cxnId="{12DD0E62-D073-9E4C-AE96-0C7C3701D8F5}">
      <dgm:prSet/>
      <dgm:spPr/>
      <dgm:t>
        <a:bodyPr/>
        <a:lstStyle/>
        <a:p>
          <a:endParaRPr lang="en-GB"/>
        </a:p>
      </dgm:t>
    </dgm:pt>
    <dgm:pt modelId="{03D1DC13-4F42-7346-85A7-7055FF9F18DE}" type="sibTrans" cxnId="{12DD0E62-D073-9E4C-AE96-0C7C3701D8F5}">
      <dgm:prSet/>
      <dgm:spPr/>
      <dgm:t>
        <a:bodyPr/>
        <a:lstStyle/>
        <a:p>
          <a:endParaRPr lang="en-GB"/>
        </a:p>
      </dgm:t>
    </dgm:pt>
    <dgm:pt modelId="{B1D20307-ECE4-AA45-86ED-8D361C3A6A86}">
      <dgm:prSet phldrT="[Text]"/>
      <dgm:spPr/>
      <dgm:t>
        <a:bodyPr/>
        <a:lstStyle/>
        <a:p>
          <a:r>
            <a:rPr lang="en-GB" dirty="0"/>
            <a:t>Draws conclusions</a:t>
          </a:r>
        </a:p>
      </dgm:t>
    </dgm:pt>
    <dgm:pt modelId="{40EC6031-9D69-2B42-B9BE-CD7B9E127408}" type="parTrans" cxnId="{02FC4E2A-AEA6-BB4D-A5AA-FE5347A28259}">
      <dgm:prSet/>
      <dgm:spPr/>
      <dgm:t>
        <a:bodyPr/>
        <a:lstStyle/>
        <a:p>
          <a:endParaRPr lang="en-GB"/>
        </a:p>
      </dgm:t>
    </dgm:pt>
    <dgm:pt modelId="{2C550690-24CC-8A4A-8799-6F3D2D51BF53}" type="sibTrans" cxnId="{02FC4E2A-AEA6-BB4D-A5AA-FE5347A28259}">
      <dgm:prSet/>
      <dgm:spPr/>
      <dgm:t>
        <a:bodyPr/>
        <a:lstStyle/>
        <a:p>
          <a:endParaRPr lang="en-GB"/>
        </a:p>
      </dgm:t>
    </dgm:pt>
    <dgm:pt modelId="{B5BF207D-964A-914B-BF7D-EC2F583DE490}" type="pres">
      <dgm:prSet presAssocID="{BC12B6B0-1173-C246-856C-66733383798C}" presName="Name0" presStyleCnt="0">
        <dgm:presLayoutVars>
          <dgm:chMax val="7"/>
          <dgm:chPref val="7"/>
          <dgm:dir/>
        </dgm:presLayoutVars>
      </dgm:prSet>
      <dgm:spPr/>
    </dgm:pt>
    <dgm:pt modelId="{0FDB1A01-DC99-CA49-9B7E-54C494E29FEE}" type="pres">
      <dgm:prSet presAssocID="{BC12B6B0-1173-C246-856C-66733383798C}" presName="Name1" presStyleCnt="0"/>
      <dgm:spPr/>
    </dgm:pt>
    <dgm:pt modelId="{D3FD7F38-F678-E542-A09B-C6AD326D5A1F}" type="pres">
      <dgm:prSet presAssocID="{BC12B6B0-1173-C246-856C-66733383798C}" presName="cycle" presStyleCnt="0"/>
      <dgm:spPr/>
    </dgm:pt>
    <dgm:pt modelId="{C05C8F4F-98D1-6E40-9A2F-C0B277E2B70D}" type="pres">
      <dgm:prSet presAssocID="{BC12B6B0-1173-C246-856C-66733383798C}" presName="srcNode" presStyleLbl="node1" presStyleIdx="0" presStyleCnt="6"/>
      <dgm:spPr/>
    </dgm:pt>
    <dgm:pt modelId="{8F732533-51B0-C34D-9CE5-50BA0A31E487}" type="pres">
      <dgm:prSet presAssocID="{BC12B6B0-1173-C246-856C-66733383798C}" presName="conn" presStyleLbl="parChTrans1D2" presStyleIdx="0" presStyleCnt="1"/>
      <dgm:spPr/>
    </dgm:pt>
    <dgm:pt modelId="{21C0F9BE-3817-3E4F-AD6B-6464D97E7991}" type="pres">
      <dgm:prSet presAssocID="{BC12B6B0-1173-C246-856C-66733383798C}" presName="extraNode" presStyleLbl="node1" presStyleIdx="0" presStyleCnt="6"/>
      <dgm:spPr/>
    </dgm:pt>
    <dgm:pt modelId="{FD66C2CC-B505-B044-A932-BFD28F4AA0A8}" type="pres">
      <dgm:prSet presAssocID="{BC12B6B0-1173-C246-856C-66733383798C}" presName="dstNode" presStyleLbl="node1" presStyleIdx="0" presStyleCnt="6"/>
      <dgm:spPr/>
    </dgm:pt>
    <dgm:pt modelId="{7D3A4C57-EFE3-1C4E-8DC2-2A6EA8353E37}" type="pres">
      <dgm:prSet presAssocID="{A8CE3F38-CDDC-9244-855B-968B516BA683}" presName="text_1" presStyleLbl="node1" presStyleIdx="0" presStyleCnt="6">
        <dgm:presLayoutVars>
          <dgm:bulletEnabled val="1"/>
        </dgm:presLayoutVars>
      </dgm:prSet>
      <dgm:spPr/>
    </dgm:pt>
    <dgm:pt modelId="{5F0A0066-B6D7-B841-B224-E87E378B8212}" type="pres">
      <dgm:prSet presAssocID="{A8CE3F38-CDDC-9244-855B-968B516BA683}" presName="accent_1" presStyleCnt="0"/>
      <dgm:spPr/>
    </dgm:pt>
    <dgm:pt modelId="{5EC52837-7785-244F-A5A4-6FD13C5688EA}" type="pres">
      <dgm:prSet presAssocID="{A8CE3F38-CDDC-9244-855B-968B516BA683}" presName="accentRepeatNode" presStyleLbl="solidFgAcc1" presStyleIdx="0" presStyleCnt="6"/>
      <dgm:spPr/>
    </dgm:pt>
    <dgm:pt modelId="{9A8FADA8-2823-5847-AFE8-1E9053D2A2AC}" type="pres">
      <dgm:prSet presAssocID="{196F2266-FAA0-9143-8366-0965F753D33C}" presName="text_2" presStyleLbl="node1" presStyleIdx="1" presStyleCnt="6">
        <dgm:presLayoutVars>
          <dgm:bulletEnabled val="1"/>
        </dgm:presLayoutVars>
      </dgm:prSet>
      <dgm:spPr/>
    </dgm:pt>
    <dgm:pt modelId="{6073974C-38CD-004C-AFF9-1FACA5459A68}" type="pres">
      <dgm:prSet presAssocID="{196F2266-FAA0-9143-8366-0965F753D33C}" presName="accent_2" presStyleCnt="0"/>
      <dgm:spPr/>
    </dgm:pt>
    <dgm:pt modelId="{D002F254-B4BF-1F48-A8B4-41AF53CB2E92}" type="pres">
      <dgm:prSet presAssocID="{196F2266-FAA0-9143-8366-0965F753D33C}" presName="accentRepeatNode" presStyleLbl="solidFgAcc1" presStyleIdx="1" presStyleCnt="6"/>
      <dgm:spPr/>
    </dgm:pt>
    <dgm:pt modelId="{C64C5EB6-FCFD-2342-8BD7-1B596561E240}" type="pres">
      <dgm:prSet presAssocID="{84AAFB68-23E1-4640-BDEE-00ADA6D3A480}" presName="text_3" presStyleLbl="node1" presStyleIdx="2" presStyleCnt="6">
        <dgm:presLayoutVars>
          <dgm:bulletEnabled val="1"/>
        </dgm:presLayoutVars>
      </dgm:prSet>
      <dgm:spPr/>
    </dgm:pt>
    <dgm:pt modelId="{BF4642AD-E04C-9D4B-8E7D-BEB1285A23A7}" type="pres">
      <dgm:prSet presAssocID="{84AAFB68-23E1-4640-BDEE-00ADA6D3A480}" presName="accent_3" presStyleCnt="0"/>
      <dgm:spPr/>
    </dgm:pt>
    <dgm:pt modelId="{87275BC2-65F8-564D-928F-75E2EE2990AD}" type="pres">
      <dgm:prSet presAssocID="{84AAFB68-23E1-4640-BDEE-00ADA6D3A480}" presName="accentRepeatNode" presStyleLbl="solidFgAcc1" presStyleIdx="2" presStyleCnt="6"/>
      <dgm:spPr/>
    </dgm:pt>
    <dgm:pt modelId="{8ACDA92B-A922-1841-AEFE-BB96FD30F17D}" type="pres">
      <dgm:prSet presAssocID="{3C337E74-AFE5-3744-BCAE-607B3648F7ED}" presName="text_4" presStyleLbl="node1" presStyleIdx="3" presStyleCnt="6">
        <dgm:presLayoutVars>
          <dgm:bulletEnabled val="1"/>
        </dgm:presLayoutVars>
      </dgm:prSet>
      <dgm:spPr/>
    </dgm:pt>
    <dgm:pt modelId="{285A4623-C2B4-8744-977C-89D3E5E002FD}" type="pres">
      <dgm:prSet presAssocID="{3C337E74-AFE5-3744-BCAE-607B3648F7ED}" presName="accent_4" presStyleCnt="0"/>
      <dgm:spPr/>
    </dgm:pt>
    <dgm:pt modelId="{16A77511-308F-7D45-A1B9-83D368CF2EFB}" type="pres">
      <dgm:prSet presAssocID="{3C337E74-AFE5-3744-BCAE-607B3648F7ED}" presName="accentRepeatNode" presStyleLbl="solidFgAcc1" presStyleIdx="3" presStyleCnt="6"/>
      <dgm:spPr/>
    </dgm:pt>
    <dgm:pt modelId="{B36D10B7-BE78-264C-B6B7-9A28C58C0577}" type="pres">
      <dgm:prSet presAssocID="{B1D20307-ECE4-AA45-86ED-8D361C3A6A86}" presName="text_5" presStyleLbl="node1" presStyleIdx="4" presStyleCnt="6">
        <dgm:presLayoutVars>
          <dgm:bulletEnabled val="1"/>
        </dgm:presLayoutVars>
      </dgm:prSet>
      <dgm:spPr/>
    </dgm:pt>
    <dgm:pt modelId="{9A31C12F-BA03-CE45-A01E-6420082BC2AF}" type="pres">
      <dgm:prSet presAssocID="{B1D20307-ECE4-AA45-86ED-8D361C3A6A86}" presName="accent_5" presStyleCnt="0"/>
      <dgm:spPr/>
    </dgm:pt>
    <dgm:pt modelId="{8D470C8F-D8F8-4B48-ABC8-62184E74103A}" type="pres">
      <dgm:prSet presAssocID="{B1D20307-ECE4-AA45-86ED-8D361C3A6A86}" presName="accentRepeatNode" presStyleLbl="solidFgAcc1" presStyleIdx="4" presStyleCnt="6"/>
      <dgm:spPr/>
    </dgm:pt>
    <dgm:pt modelId="{50EAE689-23FC-AF43-A08E-845A6C88B536}" type="pres">
      <dgm:prSet presAssocID="{62A429B1-9E21-6B4F-B30D-5D9998E05D68}" presName="text_6" presStyleLbl="node1" presStyleIdx="5" presStyleCnt="6">
        <dgm:presLayoutVars>
          <dgm:bulletEnabled val="1"/>
        </dgm:presLayoutVars>
      </dgm:prSet>
      <dgm:spPr/>
    </dgm:pt>
    <dgm:pt modelId="{2D3E3D38-AAF6-7448-9C2F-EC58D88A3720}" type="pres">
      <dgm:prSet presAssocID="{62A429B1-9E21-6B4F-B30D-5D9998E05D68}" presName="accent_6" presStyleCnt="0"/>
      <dgm:spPr/>
    </dgm:pt>
    <dgm:pt modelId="{85964AB0-9C89-AA41-88AD-746EF949D227}" type="pres">
      <dgm:prSet presAssocID="{62A429B1-9E21-6B4F-B30D-5D9998E05D68}" presName="accentRepeatNode" presStyleLbl="solidFgAcc1" presStyleIdx="5" presStyleCnt="6"/>
      <dgm:spPr/>
    </dgm:pt>
  </dgm:ptLst>
  <dgm:cxnLst>
    <dgm:cxn modelId="{9BF78E0E-BA62-5847-A5D4-D89DAA462910}" type="presOf" srcId="{B9C018A3-1C5C-D440-9227-77E6DC7D00F7}" destId="{8F732533-51B0-C34D-9CE5-50BA0A31E487}" srcOrd="0" destOrd="0" presId="urn:microsoft.com/office/officeart/2008/layout/VerticalCurvedList"/>
    <dgm:cxn modelId="{02FC4E2A-AEA6-BB4D-A5AA-FE5347A28259}" srcId="{BC12B6B0-1173-C246-856C-66733383798C}" destId="{B1D20307-ECE4-AA45-86ED-8D361C3A6A86}" srcOrd="4" destOrd="0" parTransId="{40EC6031-9D69-2B42-B9BE-CD7B9E127408}" sibTransId="{2C550690-24CC-8A4A-8799-6F3D2D51BF53}"/>
    <dgm:cxn modelId="{4FC94C36-07C3-8641-82AF-80E4D69E86E7}" type="presOf" srcId="{A8CE3F38-CDDC-9244-855B-968B516BA683}" destId="{7D3A4C57-EFE3-1C4E-8DC2-2A6EA8353E37}" srcOrd="0" destOrd="0" presId="urn:microsoft.com/office/officeart/2008/layout/VerticalCurvedList"/>
    <dgm:cxn modelId="{12DD0E62-D073-9E4C-AE96-0C7C3701D8F5}" srcId="{BC12B6B0-1173-C246-856C-66733383798C}" destId="{3C337E74-AFE5-3744-BCAE-607B3648F7ED}" srcOrd="3" destOrd="0" parTransId="{3C484D2B-10D1-B44A-9551-F377C9207008}" sibTransId="{03D1DC13-4F42-7346-85A7-7055FF9F18DE}"/>
    <dgm:cxn modelId="{1BB89C48-2F12-9341-8D1B-5F55ED301D2C}" srcId="{BC12B6B0-1173-C246-856C-66733383798C}" destId="{84AAFB68-23E1-4640-BDEE-00ADA6D3A480}" srcOrd="2" destOrd="0" parTransId="{5F8FD6C2-D5EB-F04B-BFF1-CF548EC4CBB3}" sibTransId="{C4D7A445-9988-8C48-A176-D34C085261F2}"/>
    <dgm:cxn modelId="{8E61F64B-FA67-CD49-8E0A-42F1DD34ACF6}" srcId="{BC12B6B0-1173-C246-856C-66733383798C}" destId="{196F2266-FAA0-9143-8366-0965F753D33C}" srcOrd="1" destOrd="0" parTransId="{48B7312C-19C8-5440-9C3F-809F25D05720}" sibTransId="{135C0CAF-B5EE-6D4E-9E49-30D679EE3274}"/>
    <dgm:cxn modelId="{182F2987-ADAA-8B4B-B51D-665E8698FFC4}" srcId="{BC12B6B0-1173-C246-856C-66733383798C}" destId="{A8CE3F38-CDDC-9244-855B-968B516BA683}" srcOrd="0" destOrd="0" parTransId="{D86BCD81-133C-244B-8DB8-F712DA9CA23F}" sibTransId="{B9C018A3-1C5C-D440-9227-77E6DC7D00F7}"/>
    <dgm:cxn modelId="{284FE79E-F42A-574C-93D0-E94F1A913714}" srcId="{BC12B6B0-1173-C246-856C-66733383798C}" destId="{62A429B1-9E21-6B4F-B30D-5D9998E05D68}" srcOrd="5" destOrd="0" parTransId="{34DF0CB1-4B39-6645-ACF3-E3E229A67650}" sibTransId="{3FF44099-FA66-4145-8B6C-18E68530C4CD}"/>
    <dgm:cxn modelId="{C2C702AC-9367-204B-BE39-7EA24D10C9F4}" type="presOf" srcId="{196F2266-FAA0-9143-8366-0965F753D33C}" destId="{9A8FADA8-2823-5847-AFE8-1E9053D2A2AC}" srcOrd="0" destOrd="0" presId="urn:microsoft.com/office/officeart/2008/layout/VerticalCurvedList"/>
    <dgm:cxn modelId="{E00CBAB8-AC76-A746-975F-3EBB445F6E69}" type="presOf" srcId="{3C337E74-AFE5-3744-BCAE-607B3648F7ED}" destId="{8ACDA92B-A922-1841-AEFE-BB96FD30F17D}" srcOrd="0" destOrd="0" presId="urn:microsoft.com/office/officeart/2008/layout/VerticalCurvedList"/>
    <dgm:cxn modelId="{1A26DFC0-D260-5F44-AB8E-66E47A1AA3F7}" type="presOf" srcId="{84AAFB68-23E1-4640-BDEE-00ADA6D3A480}" destId="{C64C5EB6-FCFD-2342-8BD7-1B596561E240}" srcOrd="0" destOrd="0" presId="urn:microsoft.com/office/officeart/2008/layout/VerticalCurvedList"/>
    <dgm:cxn modelId="{304C69C2-AB77-A24A-B14B-AD04200B0EBA}" type="presOf" srcId="{62A429B1-9E21-6B4F-B30D-5D9998E05D68}" destId="{50EAE689-23FC-AF43-A08E-845A6C88B536}" srcOrd="0" destOrd="0" presId="urn:microsoft.com/office/officeart/2008/layout/VerticalCurvedList"/>
    <dgm:cxn modelId="{FF73D5C3-90E9-9D4E-88AA-827ADB9194BD}" type="presOf" srcId="{B1D20307-ECE4-AA45-86ED-8D361C3A6A86}" destId="{B36D10B7-BE78-264C-B6B7-9A28C58C0577}" srcOrd="0" destOrd="0" presId="urn:microsoft.com/office/officeart/2008/layout/VerticalCurvedList"/>
    <dgm:cxn modelId="{24D859FF-F43A-EC48-BC61-78143E289C0C}" type="presOf" srcId="{BC12B6B0-1173-C246-856C-66733383798C}" destId="{B5BF207D-964A-914B-BF7D-EC2F583DE490}" srcOrd="0" destOrd="0" presId="urn:microsoft.com/office/officeart/2008/layout/VerticalCurvedList"/>
    <dgm:cxn modelId="{EEBA0D5F-D841-5A49-8467-20436BA6EF1F}" type="presParOf" srcId="{B5BF207D-964A-914B-BF7D-EC2F583DE490}" destId="{0FDB1A01-DC99-CA49-9B7E-54C494E29FEE}" srcOrd="0" destOrd="0" presId="urn:microsoft.com/office/officeart/2008/layout/VerticalCurvedList"/>
    <dgm:cxn modelId="{EF47CE6D-8562-0647-9590-D5F6D00D22A1}" type="presParOf" srcId="{0FDB1A01-DC99-CA49-9B7E-54C494E29FEE}" destId="{D3FD7F38-F678-E542-A09B-C6AD326D5A1F}" srcOrd="0" destOrd="0" presId="urn:microsoft.com/office/officeart/2008/layout/VerticalCurvedList"/>
    <dgm:cxn modelId="{6F15FF92-75BB-9640-A55B-9DE7059EAB09}" type="presParOf" srcId="{D3FD7F38-F678-E542-A09B-C6AD326D5A1F}" destId="{C05C8F4F-98D1-6E40-9A2F-C0B277E2B70D}" srcOrd="0" destOrd="0" presId="urn:microsoft.com/office/officeart/2008/layout/VerticalCurvedList"/>
    <dgm:cxn modelId="{5F0E45FE-814E-7242-9645-8FF6DCE9F4EC}" type="presParOf" srcId="{D3FD7F38-F678-E542-A09B-C6AD326D5A1F}" destId="{8F732533-51B0-C34D-9CE5-50BA0A31E487}" srcOrd="1" destOrd="0" presId="urn:microsoft.com/office/officeart/2008/layout/VerticalCurvedList"/>
    <dgm:cxn modelId="{5B54593C-83F4-234D-8E58-84BE888C22A9}" type="presParOf" srcId="{D3FD7F38-F678-E542-A09B-C6AD326D5A1F}" destId="{21C0F9BE-3817-3E4F-AD6B-6464D97E7991}" srcOrd="2" destOrd="0" presId="urn:microsoft.com/office/officeart/2008/layout/VerticalCurvedList"/>
    <dgm:cxn modelId="{FF4B8FEE-D191-DE48-87EE-7431A45DAD4C}" type="presParOf" srcId="{D3FD7F38-F678-E542-A09B-C6AD326D5A1F}" destId="{FD66C2CC-B505-B044-A932-BFD28F4AA0A8}" srcOrd="3" destOrd="0" presId="urn:microsoft.com/office/officeart/2008/layout/VerticalCurvedList"/>
    <dgm:cxn modelId="{B4DE5752-1F06-084C-8E74-8AB6452B79F2}" type="presParOf" srcId="{0FDB1A01-DC99-CA49-9B7E-54C494E29FEE}" destId="{7D3A4C57-EFE3-1C4E-8DC2-2A6EA8353E37}" srcOrd="1" destOrd="0" presId="urn:microsoft.com/office/officeart/2008/layout/VerticalCurvedList"/>
    <dgm:cxn modelId="{5B2E768B-9E65-D24F-B9B2-980F42DFD099}" type="presParOf" srcId="{0FDB1A01-DC99-CA49-9B7E-54C494E29FEE}" destId="{5F0A0066-B6D7-B841-B224-E87E378B8212}" srcOrd="2" destOrd="0" presId="urn:microsoft.com/office/officeart/2008/layout/VerticalCurvedList"/>
    <dgm:cxn modelId="{4746CBF9-8F3D-4147-AB0A-A22CAB1C22FA}" type="presParOf" srcId="{5F0A0066-B6D7-B841-B224-E87E378B8212}" destId="{5EC52837-7785-244F-A5A4-6FD13C5688EA}" srcOrd="0" destOrd="0" presId="urn:microsoft.com/office/officeart/2008/layout/VerticalCurvedList"/>
    <dgm:cxn modelId="{620A71D9-3022-2C47-BA44-706F2A4C9A86}" type="presParOf" srcId="{0FDB1A01-DC99-CA49-9B7E-54C494E29FEE}" destId="{9A8FADA8-2823-5847-AFE8-1E9053D2A2AC}" srcOrd="3" destOrd="0" presId="urn:microsoft.com/office/officeart/2008/layout/VerticalCurvedList"/>
    <dgm:cxn modelId="{669CC40D-5733-E240-9E23-A3DD509ABD28}" type="presParOf" srcId="{0FDB1A01-DC99-CA49-9B7E-54C494E29FEE}" destId="{6073974C-38CD-004C-AFF9-1FACA5459A68}" srcOrd="4" destOrd="0" presId="urn:microsoft.com/office/officeart/2008/layout/VerticalCurvedList"/>
    <dgm:cxn modelId="{E540970F-D5FE-8940-BC70-F15AEC851571}" type="presParOf" srcId="{6073974C-38CD-004C-AFF9-1FACA5459A68}" destId="{D002F254-B4BF-1F48-A8B4-41AF53CB2E92}" srcOrd="0" destOrd="0" presId="urn:microsoft.com/office/officeart/2008/layout/VerticalCurvedList"/>
    <dgm:cxn modelId="{45280243-E3B4-DF45-89E6-E60D5CF8339C}" type="presParOf" srcId="{0FDB1A01-DC99-CA49-9B7E-54C494E29FEE}" destId="{C64C5EB6-FCFD-2342-8BD7-1B596561E240}" srcOrd="5" destOrd="0" presId="urn:microsoft.com/office/officeart/2008/layout/VerticalCurvedList"/>
    <dgm:cxn modelId="{3CA03F43-47B1-2143-8FF7-58D61D2C442E}" type="presParOf" srcId="{0FDB1A01-DC99-CA49-9B7E-54C494E29FEE}" destId="{BF4642AD-E04C-9D4B-8E7D-BEB1285A23A7}" srcOrd="6" destOrd="0" presId="urn:microsoft.com/office/officeart/2008/layout/VerticalCurvedList"/>
    <dgm:cxn modelId="{43936188-5574-A04D-A5C4-21DAA1019CDF}" type="presParOf" srcId="{BF4642AD-E04C-9D4B-8E7D-BEB1285A23A7}" destId="{87275BC2-65F8-564D-928F-75E2EE2990AD}" srcOrd="0" destOrd="0" presId="urn:microsoft.com/office/officeart/2008/layout/VerticalCurvedList"/>
    <dgm:cxn modelId="{87A79E9F-EF47-C447-B69E-8A47DFCECB7D}" type="presParOf" srcId="{0FDB1A01-DC99-CA49-9B7E-54C494E29FEE}" destId="{8ACDA92B-A922-1841-AEFE-BB96FD30F17D}" srcOrd="7" destOrd="0" presId="urn:microsoft.com/office/officeart/2008/layout/VerticalCurvedList"/>
    <dgm:cxn modelId="{73D8071C-0064-9E48-A30C-9866D48EF3A9}" type="presParOf" srcId="{0FDB1A01-DC99-CA49-9B7E-54C494E29FEE}" destId="{285A4623-C2B4-8744-977C-89D3E5E002FD}" srcOrd="8" destOrd="0" presId="urn:microsoft.com/office/officeart/2008/layout/VerticalCurvedList"/>
    <dgm:cxn modelId="{53B71FF3-1A40-6B40-BC20-8713A8C46BB7}" type="presParOf" srcId="{285A4623-C2B4-8744-977C-89D3E5E002FD}" destId="{16A77511-308F-7D45-A1B9-83D368CF2EFB}" srcOrd="0" destOrd="0" presId="urn:microsoft.com/office/officeart/2008/layout/VerticalCurvedList"/>
    <dgm:cxn modelId="{5679875A-09F8-7E42-8EEC-6CA2C4A4AF5C}" type="presParOf" srcId="{0FDB1A01-DC99-CA49-9B7E-54C494E29FEE}" destId="{B36D10B7-BE78-264C-B6B7-9A28C58C0577}" srcOrd="9" destOrd="0" presId="urn:microsoft.com/office/officeart/2008/layout/VerticalCurvedList"/>
    <dgm:cxn modelId="{FFD1AA81-ECB7-D24A-82D3-D5FECDEE1BCD}" type="presParOf" srcId="{0FDB1A01-DC99-CA49-9B7E-54C494E29FEE}" destId="{9A31C12F-BA03-CE45-A01E-6420082BC2AF}" srcOrd="10" destOrd="0" presId="urn:microsoft.com/office/officeart/2008/layout/VerticalCurvedList"/>
    <dgm:cxn modelId="{D02F18DB-43D2-5246-B96E-B51292A2FB7D}" type="presParOf" srcId="{9A31C12F-BA03-CE45-A01E-6420082BC2AF}" destId="{8D470C8F-D8F8-4B48-ABC8-62184E74103A}" srcOrd="0" destOrd="0" presId="urn:microsoft.com/office/officeart/2008/layout/VerticalCurvedList"/>
    <dgm:cxn modelId="{BD9CC4C7-DCB0-314C-BCAE-8921015F1D34}" type="presParOf" srcId="{0FDB1A01-DC99-CA49-9B7E-54C494E29FEE}" destId="{50EAE689-23FC-AF43-A08E-845A6C88B536}" srcOrd="11" destOrd="0" presId="urn:microsoft.com/office/officeart/2008/layout/VerticalCurvedList"/>
    <dgm:cxn modelId="{58424C10-3219-0546-8E30-3B6DA4B6C6D5}" type="presParOf" srcId="{0FDB1A01-DC99-CA49-9B7E-54C494E29FEE}" destId="{2D3E3D38-AAF6-7448-9C2F-EC58D88A3720}" srcOrd="12" destOrd="0" presId="urn:microsoft.com/office/officeart/2008/layout/VerticalCurvedList"/>
    <dgm:cxn modelId="{536A3224-113E-5343-86A5-53D4CF71FB1B}" type="presParOf" srcId="{2D3E3D38-AAF6-7448-9C2F-EC58D88A3720}" destId="{85964AB0-9C89-AA41-88AD-746EF949D227}"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BC12B6B0-1173-C246-856C-66733383798C}" type="doc">
      <dgm:prSet loTypeId="urn:microsoft.com/office/officeart/2008/layout/VerticalCurvedList" loCatId="" qsTypeId="urn:microsoft.com/office/officeart/2005/8/quickstyle/simple1" qsCatId="simple" csTypeId="urn:microsoft.com/office/officeart/2005/8/colors/accent1_2" csCatId="accent1" phldr="1"/>
      <dgm:spPr/>
      <dgm:t>
        <a:bodyPr/>
        <a:lstStyle/>
        <a:p>
          <a:endParaRPr lang="en-GB"/>
        </a:p>
      </dgm:t>
    </dgm:pt>
    <dgm:pt modelId="{196F2266-FAA0-9143-8366-0965F753D33C}">
      <dgm:prSet phldrT="[Text]"/>
      <dgm:spPr/>
      <dgm:t>
        <a:bodyPr/>
        <a:lstStyle/>
        <a:p>
          <a:r>
            <a:rPr lang="en-GB" dirty="0"/>
            <a:t>Correctly fills in documentation</a:t>
          </a:r>
        </a:p>
      </dgm:t>
    </dgm:pt>
    <dgm:pt modelId="{135C0CAF-B5EE-6D4E-9E49-30D679EE3274}" type="sibTrans" cxnId="{8E61F64B-FA67-CD49-8E0A-42F1DD34ACF6}">
      <dgm:prSet/>
      <dgm:spPr/>
      <dgm:t>
        <a:bodyPr/>
        <a:lstStyle/>
        <a:p>
          <a:endParaRPr lang="en-GB"/>
        </a:p>
      </dgm:t>
    </dgm:pt>
    <dgm:pt modelId="{48B7312C-19C8-5440-9C3F-809F25D05720}" type="parTrans" cxnId="{8E61F64B-FA67-CD49-8E0A-42F1DD34ACF6}">
      <dgm:prSet/>
      <dgm:spPr/>
      <dgm:t>
        <a:bodyPr/>
        <a:lstStyle/>
        <a:p>
          <a:endParaRPr lang="en-GB"/>
        </a:p>
      </dgm:t>
    </dgm:pt>
    <dgm:pt modelId="{B1D20307-ECE4-AA45-86ED-8D361C3A6A86}">
      <dgm:prSet phldrT="[Text]"/>
      <dgm:spPr/>
      <dgm:t>
        <a:bodyPr/>
        <a:lstStyle/>
        <a:p>
          <a:r>
            <a:rPr lang="en-GB" dirty="0"/>
            <a:t>Safeguarding</a:t>
          </a:r>
        </a:p>
      </dgm:t>
    </dgm:pt>
    <dgm:pt modelId="{2C550690-24CC-8A4A-8799-6F3D2D51BF53}" type="sibTrans" cxnId="{02FC4E2A-AEA6-BB4D-A5AA-FE5347A28259}">
      <dgm:prSet/>
      <dgm:spPr/>
      <dgm:t>
        <a:bodyPr/>
        <a:lstStyle/>
        <a:p>
          <a:endParaRPr lang="en-GB"/>
        </a:p>
      </dgm:t>
    </dgm:pt>
    <dgm:pt modelId="{40EC6031-9D69-2B42-B9BE-CD7B9E127408}" type="parTrans" cxnId="{02FC4E2A-AEA6-BB4D-A5AA-FE5347A28259}">
      <dgm:prSet/>
      <dgm:spPr/>
      <dgm:t>
        <a:bodyPr/>
        <a:lstStyle/>
        <a:p>
          <a:endParaRPr lang="en-GB"/>
        </a:p>
      </dgm:t>
    </dgm:pt>
    <dgm:pt modelId="{62A429B1-9E21-6B4F-B30D-5D9998E05D68}">
      <dgm:prSet phldrT="[Text]"/>
      <dgm:spPr/>
      <dgm:t>
        <a:bodyPr/>
        <a:lstStyle/>
        <a:p>
          <a:r>
            <a:rPr lang="en-GB" dirty="0"/>
            <a:t>Use of IT</a:t>
          </a:r>
        </a:p>
      </dgm:t>
    </dgm:pt>
    <dgm:pt modelId="{3FF44099-FA66-4145-8B6C-18E68530C4CD}" type="sibTrans" cxnId="{284FE79E-F42A-574C-93D0-E94F1A913714}">
      <dgm:prSet/>
      <dgm:spPr/>
      <dgm:t>
        <a:bodyPr/>
        <a:lstStyle/>
        <a:p>
          <a:endParaRPr lang="en-GB"/>
        </a:p>
      </dgm:t>
    </dgm:pt>
    <dgm:pt modelId="{34DF0CB1-4B39-6645-ACF3-E3E229A67650}" type="parTrans" cxnId="{284FE79E-F42A-574C-93D0-E94F1A913714}">
      <dgm:prSet/>
      <dgm:spPr/>
      <dgm:t>
        <a:bodyPr/>
        <a:lstStyle/>
        <a:p>
          <a:endParaRPr lang="en-GB"/>
        </a:p>
      </dgm:t>
    </dgm:pt>
    <dgm:pt modelId="{1656D7E3-1D28-6143-A1D7-323EBF4F781F}">
      <dgm:prSet phldrT="[Text]"/>
      <dgm:spPr/>
      <dgm:t>
        <a:bodyPr/>
        <a:lstStyle/>
        <a:p>
          <a:r>
            <a:rPr lang="en-GB" dirty="0"/>
            <a:t>Empowering behaviour</a:t>
          </a:r>
        </a:p>
      </dgm:t>
    </dgm:pt>
    <dgm:pt modelId="{335C7578-7B5C-0D40-AD3B-CE44C5CE2EE5}" type="sibTrans" cxnId="{213462F8-5F25-4348-82B0-E4367E004498}">
      <dgm:prSet/>
      <dgm:spPr/>
      <dgm:t>
        <a:bodyPr/>
        <a:lstStyle/>
        <a:p>
          <a:endParaRPr lang="en-GB"/>
        </a:p>
      </dgm:t>
    </dgm:pt>
    <dgm:pt modelId="{8FF4579D-2F6A-A041-B05D-2FBFF61C4524}" type="parTrans" cxnId="{213462F8-5F25-4348-82B0-E4367E004498}">
      <dgm:prSet/>
      <dgm:spPr/>
      <dgm:t>
        <a:bodyPr/>
        <a:lstStyle/>
        <a:p>
          <a:endParaRPr lang="en-GB"/>
        </a:p>
      </dgm:t>
    </dgm:pt>
    <dgm:pt modelId="{CE8F9E64-A4A5-0849-A5CD-7BEB9461C639}">
      <dgm:prSet phldrT="[Text]"/>
      <dgm:spPr/>
      <dgm:t>
        <a:bodyPr/>
        <a:lstStyle/>
        <a:p>
          <a:r>
            <a:rPr lang="en-GB" dirty="0"/>
            <a:t>Adequate safety-netting</a:t>
          </a:r>
        </a:p>
      </dgm:t>
    </dgm:pt>
    <dgm:pt modelId="{C3812A6F-79F9-B140-B3FA-D0722E8EACE0}" type="parTrans" cxnId="{BBAA47C4-0F84-5248-96A7-8AE98C47C82C}">
      <dgm:prSet/>
      <dgm:spPr/>
      <dgm:t>
        <a:bodyPr/>
        <a:lstStyle/>
        <a:p>
          <a:endParaRPr lang="en-GB"/>
        </a:p>
      </dgm:t>
    </dgm:pt>
    <dgm:pt modelId="{80A4B77B-89A1-654B-893F-F1AA309E8F10}" type="sibTrans" cxnId="{BBAA47C4-0F84-5248-96A7-8AE98C47C82C}">
      <dgm:prSet/>
      <dgm:spPr/>
      <dgm:t>
        <a:bodyPr/>
        <a:lstStyle/>
        <a:p>
          <a:endParaRPr lang="en-GB"/>
        </a:p>
      </dgm:t>
    </dgm:pt>
    <dgm:pt modelId="{B265EE25-0B75-D044-83C5-F4FAD83FC2EC}">
      <dgm:prSet phldrT="[Text]"/>
      <dgm:spPr/>
      <dgm:t>
        <a:bodyPr/>
        <a:lstStyle/>
        <a:p>
          <a:r>
            <a:rPr lang="en-GB" dirty="0"/>
            <a:t>Develops Rapport</a:t>
          </a:r>
        </a:p>
      </dgm:t>
    </dgm:pt>
    <dgm:pt modelId="{CED258E0-2A80-584C-89FA-308E1D7CF4FF}" type="parTrans" cxnId="{8C1BC970-6C54-1149-AD1E-729918428E92}">
      <dgm:prSet/>
      <dgm:spPr/>
      <dgm:t>
        <a:bodyPr/>
        <a:lstStyle/>
        <a:p>
          <a:endParaRPr lang="en-GB"/>
        </a:p>
      </dgm:t>
    </dgm:pt>
    <dgm:pt modelId="{CC2CCEA2-3FE1-0443-8385-A57F4FD11FF9}" type="sibTrans" cxnId="{8C1BC970-6C54-1149-AD1E-729918428E92}">
      <dgm:prSet/>
      <dgm:spPr/>
      <dgm:t>
        <a:bodyPr/>
        <a:lstStyle/>
        <a:p>
          <a:endParaRPr lang="en-GB"/>
        </a:p>
      </dgm:t>
    </dgm:pt>
    <dgm:pt modelId="{8B055A9D-4544-3D4E-9712-E6BBF2A2FA12}">
      <dgm:prSet phldrT="[Text]"/>
      <dgm:spPr/>
      <dgm:t>
        <a:bodyPr/>
        <a:lstStyle/>
        <a:p>
          <a:r>
            <a:rPr lang="en-GB" dirty="0"/>
            <a:t>Appropriate prescribing</a:t>
          </a:r>
        </a:p>
      </dgm:t>
    </dgm:pt>
    <dgm:pt modelId="{48CDC9F9-0E6C-C04A-9664-66F1B643FA08}" type="parTrans" cxnId="{8FC750D3-D853-E347-932F-43AECB047264}">
      <dgm:prSet/>
      <dgm:spPr/>
      <dgm:t>
        <a:bodyPr/>
        <a:lstStyle/>
        <a:p>
          <a:endParaRPr lang="en-GB"/>
        </a:p>
      </dgm:t>
    </dgm:pt>
    <dgm:pt modelId="{3F016FE4-30BF-7947-90C6-45FF41F23033}" type="sibTrans" cxnId="{8FC750D3-D853-E347-932F-43AECB047264}">
      <dgm:prSet/>
      <dgm:spPr/>
      <dgm:t>
        <a:bodyPr/>
        <a:lstStyle/>
        <a:p>
          <a:endParaRPr lang="en-GB"/>
        </a:p>
      </dgm:t>
    </dgm:pt>
    <dgm:pt modelId="{B5BF207D-964A-914B-BF7D-EC2F583DE490}" type="pres">
      <dgm:prSet presAssocID="{BC12B6B0-1173-C246-856C-66733383798C}" presName="Name0" presStyleCnt="0">
        <dgm:presLayoutVars>
          <dgm:chMax val="7"/>
          <dgm:chPref val="7"/>
          <dgm:dir/>
        </dgm:presLayoutVars>
      </dgm:prSet>
      <dgm:spPr/>
    </dgm:pt>
    <dgm:pt modelId="{0FDB1A01-DC99-CA49-9B7E-54C494E29FEE}" type="pres">
      <dgm:prSet presAssocID="{BC12B6B0-1173-C246-856C-66733383798C}" presName="Name1" presStyleCnt="0"/>
      <dgm:spPr/>
    </dgm:pt>
    <dgm:pt modelId="{D3FD7F38-F678-E542-A09B-C6AD326D5A1F}" type="pres">
      <dgm:prSet presAssocID="{BC12B6B0-1173-C246-856C-66733383798C}" presName="cycle" presStyleCnt="0"/>
      <dgm:spPr/>
    </dgm:pt>
    <dgm:pt modelId="{C05C8F4F-98D1-6E40-9A2F-C0B277E2B70D}" type="pres">
      <dgm:prSet presAssocID="{BC12B6B0-1173-C246-856C-66733383798C}" presName="srcNode" presStyleLbl="node1" presStyleIdx="0" presStyleCnt="7"/>
      <dgm:spPr/>
    </dgm:pt>
    <dgm:pt modelId="{8F732533-51B0-C34D-9CE5-50BA0A31E487}" type="pres">
      <dgm:prSet presAssocID="{BC12B6B0-1173-C246-856C-66733383798C}" presName="conn" presStyleLbl="parChTrans1D2" presStyleIdx="0" presStyleCnt="1"/>
      <dgm:spPr/>
    </dgm:pt>
    <dgm:pt modelId="{21C0F9BE-3817-3E4F-AD6B-6464D97E7991}" type="pres">
      <dgm:prSet presAssocID="{BC12B6B0-1173-C246-856C-66733383798C}" presName="extraNode" presStyleLbl="node1" presStyleIdx="0" presStyleCnt="7"/>
      <dgm:spPr/>
    </dgm:pt>
    <dgm:pt modelId="{FD66C2CC-B505-B044-A932-BFD28F4AA0A8}" type="pres">
      <dgm:prSet presAssocID="{BC12B6B0-1173-C246-856C-66733383798C}" presName="dstNode" presStyleLbl="node1" presStyleIdx="0" presStyleCnt="7"/>
      <dgm:spPr/>
    </dgm:pt>
    <dgm:pt modelId="{F7BDB45A-B722-B445-9633-553746AC6DC4}" type="pres">
      <dgm:prSet presAssocID="{196F2266-FAA0-9143-8366-0965F753D33C}" presName="text_1" presStyleLbl="node1" presStyleIdx="0" presStyleCnt="7">
        <dgm:presLayoutVars>
          <dgm:bulletEnabled val="1"/>
        </dgm:presLayoutVars>
      </dgm:prSet>
      <dgm:spPr/>
    </dgm:pt>
    <dgm:pt modelId="{D91D0727-2BCA-AB48-9D8F-E274D516DC23}" type="pres">
      <dgm:prSet presAssocID="{196F2266-FAA0-9143-8366-0965F753D33C}" presName="accent_1" presStyleCnt="0"/>
      <dgm:spPr/>
    </dgm:pt>
    <dgm:pt modelId="{D002F254-B4BF-1F48-A8B4-41AF53CB2E92}" type="pres">
      <dgm:prSet presAssocID="{196F2266-FAA0-9143-8366-0965F753D33C}" presName="accentRepeatNode" presStyleLbl="solidFgAcc1" presStyleIdx="0" presStyleCnt="7"/>
      <dgm:spPr/>
    </dgm:pt>
    <dgm:pt modelId="{8BE21C02-33C6-7840-B9AC-85A772C1A2CA}" type="pres">
      <dgm:prSet presAssocID="{8B055A9D-4544-3D4E-9712-E6BBF2A2FA12}" presName="text_2" presStyleLbl="node1" presStyleIdx="1" presStyleCnt="7">
        <dgm:presLayoutVars>
          <dgm:bulletEnabled val="1"/>
        </dgm:presLayoutVars>
      </dgm:prSet>
      <dgm:spPr/>
    </dgm:pt>
    <dgm:pt modelId="{1FA09820-BCF3-5842-8FC8-6A918402F263}" type="pres">
      <dgm:prSet presAssocID="{8B055A9D-4544-3D4E-9712-E6BBF2A2FA12}" presName="accent_2" presStyleCnt="0"/>
      <dgm:spPr/>
    </dgm:pt>
    <dgm:pt modelId="{8469DD6D-31A9-0A4B-8381-A12FDA98D8A3}" type="pres">
      <dgm:prSet presAssocID="{8B055A9D-4544-3D4E-9712-E6BBF2A2FA12}" presName="accentRepeatNode" presStyleLbl="solidFgAcc1" presStyleIdx="1" presStyleCnt="7"/>
      <dgm:spPr/>
    </dgm:pt>
    <dgm:pt modelId="{AB23BE3A-81FE-214C-BD8E-7551ABC42B60}" type="pres">
      <dgm:prSet presAssocID="{CE8F9E64-A4A5-0849-A5CD-7BEB9461C639}" presName="text_3" presStyleLbl="node1" presStyleIdx="2" presStyleCnt="7">
        <dgm:presLayoutVars>
          <dgm:bulletEnabled val="1"/>
        </dgm:presLayoutVars>
      </dgm:prSet>
      <dgm:spPr/>
    </dgm:pt>
    <dgm:pt modelId="{B38C9006-3CEA-DC44-A08F-9DD130F4FAC5}" type="pres">
      <dgm:prSet presAssocID="{CE8F9E64-A4A5-0849-A5CD-7BEB9461C639}" presName="accent_3" presStyleCnt="0"/>
      <dgm:spPr/>
    </dgm:pt>
    <dgm:pt modelId="{0A13DE0E-A833-4E44-B0D6-65E371793797}" type="pres">
      <dgm:prSet presAssocID="{CE8F9E64-A4A5-0849-A5CD-7BEB9461C639}" presName="accentRepeatNode" presStyleLbl="solidFgAcc1" presStyleIdx="2" presStyleCnt="7"/>
      <dgm:spPr/>
    </dgm:pt>
    <dgm:pt modelId="{B3E33C37-A1DE-4148-875B-CF056F71D802}" type="pres">
      <dgm:prSet presAssocID="{B1D20307-ECE4-AA45-86ED-8D361C3A6A86}" presName="text_4" presStyleLbl="node1" presStyleIdx="3" presStyleCnt="7">
        <dgm:presLayoutVars>
          <dgm:bulletEnabled val="1"/>
        </dgm:presLayoutVars>
      </dgm:prSet>
      <dgm:spPr/>
    </dgm:pt>
    <dgm:pt modelId="{D8FC5CFC-9425-134F-8777-963F8DD30C39}" type="pres">
      <dgm:prSet presAssocID="{B1D20307-ECE4-AA45-86ED-8D361C3A6A86}" presName="accent_4" presStyleCnt="0"/>
      <dgm:spPr/>
    </dgm:pt>
    <dgm:pt modelId="{8D470C8F-D8F8-4B48-ABC8-62184E74103A}" type="pres">
      <dgm:prSet presAssocID="{B1D20307-ECE4-AA45-86ED-8D361C3A6A86}" presName="accentRepeatNode" presStyleLbl="solidFgAcc1" presStyleIdx="3" presStyleCnt="7"/>
      <dgm:spPr/>
    </dgm:pt>
    <dgm:pt modelId="{7A923C64-510F-C545-B014-825E6AF5FFD7}" type="pres">
      <dgm:prSet presAssocID="{62A429B1-9E21-6B4F-B30D-5D9998E05D68}" presName="text_5" presStyleLbl="node1" presStyleIdx="4" presStyleCnt="7">
        <dgm:presLayoutVars>
          <dgm:bulletEnabled val="1"/>
        </dgm:presLayoutVars>
      </dgm:prSet>
      <dgm:spPr/>
    </dgm:pt>
    <dgm:pt modelId="{B135B072-8DB4-B946-BFF2-0055FF2247F0}" type="pres">
      <dgm:prSet presAssocID="{62A429B1-9E21-6B4F-B30D-5D9998E05D68}" presName="accent_5" presStyleCnt="0"/>
      <dgm:spPr/>
    </dgm:pt>
    <dgm:pt modelId="{85964AB0-9C89-AA41-88AD-746EF949D227}" type="pres">
      <dgm:prSet presAssocID="{62A429B1-9E21-6B4F-B30D-5D9998E05D68}" presName="accentRepeatNode" presStyleLbl="solidFgAcc1" presStyleIdx="4" presStyleCnt="7"/>
      <dgm:spPr/>
    </dgm:pt>
    <dgm:pt modelId="{4EFF75F8-414A-C64E-83CE-90A5ABCF2E8D}" type="pres">
      <dgm:prSet presAssocID="{1656D7E3-1D28-6143-A1D7-323EBF4F781F}" presName="text_6" presStyleLbl="node1" presStyleIdx="5" presStyleCnt="7">
        <dgm:presLayoutVars>
          <dgm:bulletEnabled val="1"/>
        </dgm:presLayoutVars>
      </dgm:prSet>
      <dgm:spPr/>
    </dgm:pt>
    <dgm:pt modelId="{FC3F9ECE-BFDD-D34F-8E6F-ED5FD7D20366}" type="pres">
      <dgm:prSet presAssocID="{1656D7E3-1D28-6143-A1D7-323EBF4F781F}" presName="accent_6" presStyleCnt="0"/>
      <dgm:spPr/>
    </dgm:pt>
    <dgm:pt modelId="{A311B543-4152-4E44-B0A9-54B9C00CE9B0}" type="pres">
      <dgm:prSet presAssocID="{1656D7E3-1D28-6143-A1D7-323EBF4F781F}" presName="accentRepeatNode" presStyleLbl="solidFgAcc1" presStyleIdx="5" presStyleCnt="7"/>
      <dgm:spPr/>
    </dgm:pt>
    <dgm:pt modelId="{6401FA45-39A4-754A-9A74-13FBB17A997D}" type="pres">
      <dgm:prSet presAssocID="{B265EE25-0B75-D044-83C5-F4FAD83FC2EC}" presName="text_7" presStyleLbl="node1" presStyleIdx="6" presStyleCnt="7">
        <dgm:presLayoutVars>
          <dgm:bulletEnabled val="1"/>
        </dgm:presLayoutVars>
      </dgm:prSet>
      <dgm:spPr/>
    </dgm:pt>
    <dgm:pt modelId="{E25BC6B7-4BAB-6744-85CC-A48F2A75FAFD}" type="pres">
      <dgm:prSet presAssocID="{B265EE25-0B75-D044-83C5-F4FAD83FC2EC}" presName="accent_7" presStyleCnt="0"/>
      <dgm:spPr/>
    </dgm:pt>
    <dgm:pt modelId="{30985F2F-3312-4544-964E-C065A0FF99B1}" type="pres">
      <dgm:prSet presAssocID="{B265EE25-0B75-D044-83C5-F4FAD83FC2EC}" presName="accentRepeatNode" presStyleLbl="solidFgAcc1" presStyleIdx="6" presStyleCnt="7"/>
      <dgm:spPr/>
    </dgm:pt>
  </dgm:ptLst>
  <dgm:cxnLst>
    <dgm:cxn modelId="{6362B812-3CDC-1B40-868F-51846B963B27}" type="presOf" srcId="{62A429B1-9E21-6B4F-B30D-5D9998E05D68}" destId="{7A923C64-510F-C545-B014-825E6AF5FFD7}" srcOrd="0" destOrd="0" presId="urn:microsoft.com/office/officeart/2008/layout/VerticalCurvedList"/>
    <dgm:cxn modelId="{364B0014-2C70-634D-9761-835D11461363}" type="presOf" srcId="{1656D7E3-1D28-6143-A1D7-323EBF4F781F}" destId="{4EFF75F8-414A-C64E-83CE-90A5ABCF2E8D}" srcOrd="0" destOrd="0" presId="urn:microsoft.com/office/officeart/2008/layout/VerticalCurvedList"/>
    <dgm:cxn modelId="{02FC4E2A-AEA6-BB4D-A5AA-FE5347A28259}" srcId="{BC12B6B0-1173-C246-856C-66733383798C}" destId="{B1D20307-ECE4-AA45-86ED-8D361C3A6A86}" srcOrd="3" destOrd="0" parTransId="{40EC6031-9D69-2B42-B9BE-CD7B9E127408}" sibTransId="{2C550690-24CC-8A4A-8799-6F3D2D51BF53}"/>
    <dgm:cxn modelId="{27DFF434-AF45-FD4F-8996-3C3ACD975EE0}" type="presOf" srcId="{B265EE25-0B75-D044-83C5-F4FAD83FC2EC}" destId="{6401FA45-39A4-754A-9A74-13FBB17A997D}" srcOrd="0" destOrd="0" presId="urn:microsoft.com/office/officeart/2008/layout/VerticalCurvedList"/>
    <dgm:cxn modelId="{8E61F64B-FA67-CD49-8E0A-42F1DD34ACF6}" srcId="{BC12B6B0-1173-C246-856C-66733383798C}" destId="{196F2266-FAA0-9143-8366-0965F753D33C}" srcOrd="0" destOrd="0" parTransId="{48B7312C-19C8-5440-9C3F-809F25D05720}" sibTransId="{135C0CAF-B5EE-6D4E-9E49-30D679EE3274}"/>
    <dgm:cxn modelId="{800FC86E-B11A-0848-AE2D-B4FB436AFFC8}" type="presOf" srcId="{8B055A9D-4544-3D4E-9712-E6BBF2A2FA12}" destId="{8BE21C02-33C6-7840-B9AC-85A772C1A2CA}" srcOrd="0" destOrd="0" presId="urn:microsoft.com/office/officeart/2008/layout/VerticalCurvedList"/>
    <dgm:cxn modelId="{8C1BC970-6C54-1149-AD1E-729918428E92}" srcId="{BC12B6B0-1173-C246-856C-66733383798C}" destId="{B265EE25-0B75-D044-83C5-F4FAD83FC2EC}" srcOrd="6" destOrd="0" parTransId="{CED258E0-2A80-584C-89FA-308E1D7CF4FF}" sibTransId="{CC2CCEA2-3FE1-0443-8385-A57F4FD11FF9}"/>
    <dgm:cxn modelId="{429A4C97-3A5F-8D4A-BDAC-9D1CB630D1A4}" type="presOf" srcId="{B1D20307-ECE4-AA45-86ED-8D361C3A6A86}" destId="{B3E33C37-A1DE-4148-875B-CF056F71D802}" srcOrd="0" destOrd="0" presId="urn:microsoft.com/office/officeart/2008/layout/VerticalCurvedList"/>
    <dgm:cxn modelId="{284FE79E-F42A-574C-93D0-E94F1A913714}" srcId="{BC12B6B0-1173-C246-856C-66733383798C}" destId="{62A429B1-9E21-6B4F-B30D-5D9998E05D68}" srcOrd="4" destOrd="0" parTransId="{34DF0CB1-4B39-6645-ACF3-E3E229A67650}" sibTransId="{3FF44099-FA66-4145-8B6C-18E68530C4CD}"/>
    <dgm:cxn modelId="{B4FAA5AE-0160-9F4E-881D-DFDC9BC56609}" type="presOf" srcId="{196F2266-FAA0-9143-8366-0965F753D33C}" destId="{F7BDB45A-B722-B445-9633-553746AC6DC4}" srcOrd="0" destOrd="0" presId="urn:microsoft.com/office/officeart/2008/layout/VerticalCurvedList"/>
    <dgm:cxn modelId="{BBAA47C4-0F84-5248-96A7-8AE98C47C82C}" srcId="{BC12B6B0-1173-C246-856C-66733383798C}" destId="{CE8F9E64-A4A5-0849-A5CD-7BEB9461C639}" srcOrd="2" destOrd="0" parTransId="{C3812A6F-79F9-B140-B3FA-D0722E8EACE0}" sibTransId="{80A4B77B-89A1-654B-893F-F1AA309E8F10}"/>
    <dgm:cxn modelId="{1F3E15CA-5205-0C41-A2C0-2815BC8448F4}" type="presOf" srcId="{CE8F9E64-A4A5-0849-A5CD-7BEB9461C639}" destId="{AB23BE3A-81FE-214C-BD8E-7551ABC42B60}" srcOrd="0" destOrd="0" presId="urn:microsoft.com/office/officeart/2008/layout/VerticalCurvedList"/>
    <dgm:cxn modelId="{8FC750D3-D853-E347-932F-43AECB047264}" srcId="{BC12B6B0-1173-C246-856C-66733383798C}" destId="{8B055A9D-4544-3D4E-9712-E6BBF2A2FA12}" srcOrd="1" destOrd="0" parTransId="{48CDC9F9-0E6C-C04A-9664-66F1B643FA08}" sibTransId="{3F016FE4-30BF-7947-90C6-45FF41F23033}"/>
    <dgm:cxn modelId="{C8C26DEA-F4CC-BF49-85C8-0EA7E36FE469}" type="presOf" srcId="{135C0CAF-B5EE-6D4E-9E49-30D679EE3274}" destId="{8F732533-51B0-C34D-9CE5-50BA0A31E487}" srcOrd="0" destOrd="0" presId="urn:microsoft.com/office/officeart/2008/layout/VerticalCurvedList"/>
    <dgm:cxn modelId="{213462F8-5F25-4348-82B0-E4367E004498}" srcId="{BC12B6B0-1173-C246-856C-66733383798C}" destId="{1656D7E3-1D28-6143-A1D7-323EBF4F781F}" srcOrd="5" destOrd="0" parTransId="{8FF4579D-2F6A-A041-B05D-2FBFF61C4524}" sibTransId="{335C7578-7B5C-0D40-AD3B-CE44C5CE2EE5}"/>
    <dgm:cxn modelId="{24D859FF-F43A-EC48-BC61-78143E289C0C}" type="presOf" srcId="{BC12B6B0-1173-C246-856C-66733383798C}" destId="{B5BF207D-964A-914B-BF7D-EC2F583DE490}" srcOrd="0" destOrd="0" presId="urn:microsoft.com/office/officeart/2008/layout/VerticalCurvedList"/>
    <dgm:cxn modelId="{EEBA0D5F-D841-5A49-8467-20436BA6EF1F}" type="presParOf" srcId="{B5BF207D-964A-914B-BF7D-EC2F583DE490}" destId="{0FDB1A01-DC99-CA49-9B7E-54C494E29FEE}" srcOrd="0" destOrd="0" presId="urn:microsoft.com/office/officeart/2008/layout/VerticalCurvedList"/>
    <dgm:cxn modelId="{EF47CE6D-8562-0647-9590-D5F6D00D22A1}" type="presParOf" srcId="{0FDB1A01-DC99-CA49-9B7E-54C494E29FEE}" destId="{D3FD7F38-F678-E542-A09B-C6AD326D5A1F}" srcOrd="0" destOrd="0" presId="urn:microsoft.com/office/officeart/2008/layout/VerticalCurvedList"/>
    <dgm:cxn modelId="{6F15FF92-75BB-9640-A55B-9DE7059EAB09}" type="presParOf" srcId="{D3FD7F38-F678-E542-A09B-C6AD326D5A1F}" destId="{C05C8F4F-98D1-6E40-9A2F-C0B277E2B70D}" srcOrd="0" destOrd="0" presId="urn:microsoft.com/office/officeart/2008/layout/VerticalCurvedList"/>
    <dgm:cxn modelId="{5F0E45FE-814E-7242-9645-8FF6DCE9F4EC}" type="presParOf" srcId="{D3FD7F38-F678-E542-A09B-C6AD326D5A1F}" destId="{8F732533-51B0-C34D-9CE5-50BA0A31E487}" srcOrd="1" destOrd="0" presId="urn:microsoft.com/office/officeart/2008/layout/VerticalCurvedList"/>
    <dgm:cxn modelId="{5B54593C-83F4-234D-8E58-84BE888C22A9}" type="presParOf" srcId="{D3FD7F38-F678-E542-A09B-C6AD326D5A1F}" destId="{21C0F9BE-3817-3E4F-AD6B-6464D97E7991}" srcOrd="2" destOrd="0" presId="urn:microsoft.com/office/officeart/2008/layout/VerticalCurvedList"/>
    <dgm:cxn modelId="{FF4B8FEE-D191-DE48-87EE-7431A45DAD4C}" type="presParOf" srcId="{D3FD7F38-F678-E542-A09B-C6AD326D5A1F}" destId="{FD66C2CC-B505-B044-A932-BFD28F4AA0A8}" srcOrd="3" destOrd="0" presId="urn:microsoft.com/office/officeart/2008/layout/VerticalCurvedList"/>
    <dgm:cxn modelId="{F3716CF7-DEDF-804C-AEE9-F8B0FB39DC13}" type="presParOf" srcId="{0FDB1A01-DC99-CA49-9B7E-54C494E29FEE}" destId="{F7BDB45A-B722-B445-9633-553746AC6DC4}" srcOrd="1" destOrd="0" presId="urn:microsoft.com/office/officeart/2008/layout/VerticalCurvedList"/>
    <dgm:cxn modelId="{454FCED9-8C1C-9243-9B4B-4AD7CAB8DDF3}" type="presParOf" srcId="{0FDB1A01-DC99-CA49-9B7E-54C494E29FEE}" destId="{D91D0727-2BCA-AB48-9D8F-E274D516DC23}" srcOrd="2" destOrd="0" presId="urn:microsoft.com/office/officeart/2008/layout/VerticalCurvedList"/>
    <dgm:cxn modelId="{CEA0874F-9532-CC41-BD13-03DFA797155C}" type="presParOf" srcId="{D91D0727-2BCA-AB48-9D8F-E274D516DC23}" destId="{D002F254-B4BF-1F48-A8B4-41AF53CB2E92}" srcOrd="0" destOrd="0" presId="urn:microsoft.com/office/officeart/2008/layout/VerticalCurvedList"/>
    <dgm:cxn modelId="{909ADCFD-47D9-E44A-98EF-DF0D8C36ADDE}" type="presParOf" srcId="{0FDB1A01-DC99-CA49-9B7E-54C494E29FEE}" destId="{8BE21C02-33C6-7840-B9AC-85A772C1A2CA}" srcOrd="3" destOrd="0" presId="urn:microsoft.com/office/officeart/2008/layout/VerticalCurvedList"/>
    <dgm:cxn modelId="{2C073DED-A7F1-5046-8309-3EB6881BD666}" type="presParOf" srcId="{0FDB1A01-DC99-CA49-9B7E-54C494E29FEE}" destId="{1FA09820-BCF3-5842-8FC8-6A918402F263}" srcOrd="4" destOrd="0" presId="urn:microsoft.com/office/officeart/2008/layout/VerticalCurvedList"/>
    <dgm:cxn modelId="{15648D7E-1C3D-AF47-BED0-9E22E93AA1E0}" type="presParOf" srcId="{1FA09820-BCF3-5842-8FC8-6A918402F263}" destId="{8469DD6D-31A9-0A4B-8381-A12FDA98D8A3}" srcOrd="0" destOrd="0" presId="urn:microsoft.com/office/officeart/2008/layout/VerticalCurvedList"/>
    <dgm:cxn modelId="{25083298-0E08-8542-AD60-E1645A9257DD}" type="presParOf" srcId="{0FDB1A01-DC99-CA49-9B7E-54C494E29FEE}" destId="{AB23BE3A-81FE-214C-BD8E-7551ABC42B60}" srcOrd="5" destOrd="0" presId="urn:microsoft.com/office/officeart/2008/layout/VerticalCurvedList"/>
    <dgm:cxn modelId="{8F87E645-1E49-114F-84C3-2F694750BF35}" type="presParOf" srcId="{0FDB1A01-DC99-CA49-9B7E-54C494E29FEE}" destId="{B38C9006-3CEA-DC44-A08F-9DD130F4FAC5}" srcOrd="6" destOrd="0" presId="urn:microsoft.com/office/officeart/2008/layout/VerticalCurvedList"/>
    <dgm:cxn modelId="{684D73DB-D06E-7E45-AB29-88D187FC65D6}" type="presParOf" srcId="{B38C9006-3CEA-DC44-A08F-9DD130F4FAC5}" destId="{0A13DE0E-A833-4E44-B0D6-65E371793797}" srcOrd="0" destOrd="0" presId="urn:microsoft.com/office/officeart/2008/layout/VerticalCurvedList"/>
    <dgm:cxn modelId="{B0506560-9215-744F-B7CE-FC56080F977A}" type="presParOf" srcId="{0FDB1A01-DC99-CA49-9B7E-54C494E29FEE}" destId="{B3E33C37-A1DE-4148-875B-CF056F71D802}" srcOrd="7" destOrd="0" presId="urn:microsoft.com/office/officeart/2008/layout/VerticalCurvedList"/>
    <dgm:cxn modelId="{56EE4E33-717D-4E40-BC04-62BF3B1E9783}" type="presParOf" srcId="{0FDB1A01-DC99-CA49-9B7E-54C494E29FEE}" destId="{D8FC5CFC-9425-134F-8777-963F8DD30C39}" srcOrd="8" destOrd="0" presId="urn:microsoft.com/office/officeart/2008/layout/VerticalCurvedList"/>
    <dgm:cxn modelId="{8CAE1D5C-0D89-1748-950B-8418A28A21EB}" type="presParOf" srcId="{D8FC5CFC-9425-134F-8777-963F8DD30C39}" destId="{8D470C8F-D8F8-4B48-ABC8-62184E74103A}" srcOrd="0" destOrd="0" presId="urn:microsoft.com/office/officeart/2008/layout/VerticalCurvedList"/>
    <dgm:cxn modelId="{EC9E0CD0-B1A7-4849-86F6-F67D0E646C87}" type="presParOf" srcId="{0FDB1A01-DC99-CA49-9B7E-54C494E29FEE}" destId="{7A923C64-510F-C545-B014-825E6AF5FFD7}" srcOrd="9" destOrd="0" presId="urn:microsoft.com/office/officeart/2008/layout/VerticalCurvedList"/>
    <dgm:cxn modelId="{604A2F1C-2A24-C140-A69F-37B6080FEEF2}" type="presParOf" srcId="{0FDB1A01-DC99-CA49-9B7E-54C494E29FEE}" destId="{B135B072-8DB4-B946-BFF2-0055FF2247F0}" srcOrd="10" destOrd="0" presId="urn:microsoft.com/office/officeart/2008/layout/VerticalCurvedList"/>
    <dgm:cxn modelId="{38EB7534-52FE-4C4E-A64C-D2FB4FB4CE0D}" type="presParOf" srcId="{B135B072-8DB4-B946-BFF2-0055FF2247F0}" destId="{85964AB0-9C89-AA41-88AD-746EF949D227}" srcOrd="0" destOrd="0" presId="urn:microsoft.com/office/officeart/2008/layout/VerticalCurvedList"/>
    <dgm:cxn modelId="{9E5205A3-5C28-C341-9478-BF4CB7BEA900}" type="presParOf" srcId="{0FDB1A01-DC99-CA49-9B7E-54C494E29FEE}" destId="{4EFF75F8-414A-C64E-83CE-90A5ABCF2E8D}" srcOrd="11" destOrd="0" presId="urn:microsoft.com/office/officeart/2008/layout/VerticalCurvedList"/>
    <dgm:cxn modelId="{95E27022-D4DB-434C-862A-F088839C4CEA}" type="presParOf" srcId="{0FDB1A01-DC99-CA49-9B7E-54C494E29FEE}" destId="{FC3F9ECE-BFDD-D34F-8E6F-ED5FD7D20366}" srcOrd="12" destOrd="0" presId="urn:microsoft.com/office/officeart/2008/layout/VerticalCurvedList"/>
    <dgm:cxn modelId="{79FA5CC4-A4D5-2641-BC66-3435B692DFF7}" type="presParOf" srcId="{FC3F9ECE-BFDD-D34F-8E6F-ED5FD7D20366}" destId="{A311B543-4152-4E44-B0A9-54B9C00CE9B0}" srcOrd="0" destOrd="0" presId="urn:microsoft.com/office/officeart/2008/layout/VerticalCurvedList"/>
    <dgm:cxn modelId="{5D64BED9-CC01-144D-88FE-DF21D0CADBE0}" type="presParOf" srcId="{0FDB1A01-DC99-CA49-9B7E-54C494E29FEE}" destId="{6401FA45-39A4-754A-9A74-13FBB17A997D}" srcOrd="13" destOrd="0" presId="urn:microsoft.com/office/officeart/2008/layout/VerticalCurvedList"/>
    <dgm:cxn modelId="{41F430A7-86AF-D344-8C66-1F3E7673CA92}" type="presParOf" srcId="{0FDB1A01-DC99-CA49-9B7E-54C494E29FEE}" destId="{E25BC6B7-4BAB-6744-85CC-A48F2A75FAFD}" srcOrd="14" destOrd="0" presId="urn:microsoft.com/office/officeart/2008/layout/VerticalCurvedList"/>
    <dgm:cxn modelId="{F23B1158-2DAC-3B4D-90AD-DB7084E87A86}" type="presParOf" srcId="{E25BC6B7-4BAB-6744-85CC-A48F2A75FAFD}" destId="{30985F2F-3312-4544-964E-C065A0FF99B1}" srcOrd="0" destOrd="0" presId="urn:microsoft.com/office/officeart/2008/layout/VerticalCurved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502070-4884-4323-B278-1C6A851766AC}">
      <dsp:nvSpPr>
        <dsp:cNvPr id="0" name=""/>
        <dsp:cNvSpPr/>
      </dsp:nvSpPr>
      <dsp:spPr>
        <a:xfrm>
          <a:off x="712" y="1917772"/>
          <a:ext cx="571139" cy="228455"/>
        </a:xfrm>
        <a:prstGeom prst="homePlat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674" tIns="29337" rIns="14669" bIns="29337" numCol="1" spcCol="1270" anchor="ctr" anchorCtr="0">
          <a:noAutofit/>
        </a:bodyPr>
        <a:lstStyle/>
        <a:p>
          <a:pPr marL="0" lvl="0" indent="0" algn="ctr" defTabSz="488950">
            <a:lnSpc>
              <a:spcPct val="90000"/>
            </a:lnSpc>
            <a:spcBef>
              <a:spcPct val="0"/>
            </a:spcBef>
            <a:spcAft>
              <a:spcPct val="35000"/>
            </a:spcAft>
            <a:buNone/>
          </a:pPr>
          <a:r>
            <a:rPr lang="en-GB" sz="1100" kern="1200" dirty="0"/>
            <a:t>2006</a:t>
          </a:r>
        </a:p>
      </dsp:txBody>
      <dsp:txXfrm>
        <a:off x="712" y="1917772"/>
        <a:ext cx="514025" cy="228455"/>
      </dsp:txXfrm>
    </dsp:sp>
    <dsp:sp modelId="{9111AEAF-B63F-4291-A6A9-DA4CB5D9D300}">
      <dsp:nvSpPr>
        <dsp:cNvPr id="0" name=""/>
        <dsp:cNvSpPr/>
      </dsp:nvSpPr>
      <dsp:spPr>
        <a:xfrm>
          <a:off x="457624" y="1917772"/>
          <a:ext cx="571139" cy="22845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marL="0" lvl="0" indent="0" algn="ctr" defTabSz="488950">
            <a:lnSpc>
              <a:spcPct val="90000"/>
            </a:lnSpc>
            <a:spcBef>
              <a:spcPct val="0"/>
            </a:spcBef>
            <a:spcAft>
              <a:spcPct val="35000"/>
            </a:spcAft>
            <a:buNone/>
          </a:pPr>
          <a:r>
            <a:rPr lang="en-GB" sz="1100" kern="1200" dirty="0"/>
            <a:t>2007</a:t>
          </a:r>
        </a:p>
      </dsp:txBody>
      <dsp:txXfrm>
        <a:off x="571852" y="1917772"/>
        <a:ext cx="342684" cy="228455"/>
      </dsp:txXfrm>
    </dsp:sp>
    <dsp:sp modelId="{B2AD00D3-8546-42C1-8491-D16CF25397A6}">
      <dsp:nvSpPr>
        <dsp:cNvPr id="0" name=""/>
        <dsp:cNvSpPr/>
      </dsp:nvSpPr>
      <dsp:spPr>
        <a:xfrm>
          <a:off x="914536" y="1917772"/>
          <a:ext cx="571139" cy="22845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marL="0" lvl="0" indent="0" algn="ctr" defTabSz="488950">
            <a:lnSpc>
              <a:spcPct val="90000"/>
            </a:lnSpc>
            <a:spcBef>
              <a:spcPct val="0"/>
            </a:spcBef>
            <a:spcAft>
              <a:spcPct val="35000"/>
            </a:spcAft>
            <a:buNone/>
          </a:pPr>
          <a:r>
            <a:rPr lang="en-GB" sz="1100" kern="1200" dirty="0"/>
            <a:t>2007</a:t>
          </a:r>
        </a:p>
      </dsp:txBody>
      <dsp:txXfrm>
        <a:off x="1028764" y="1917772"/>
        <a:ext cx="342684" cy="228455"/>
      </dsp:txXfrm>
    </dsp:sp>
    <dsp:sp modelId="{56B016E5-8852-4AFC-BC92-95224B133FB8}">
      <dsp:nvSpPr>
        <dsp:cNvPr id="0" name=""/>
        <dsp:cNvSpPr/>
      </dsp:nvSpPr>
      <dsp:spPr>
        <a:xfrm>
          <a:off x="1371447" y="1917772"/>
          <a:ext cx="571139" cy="22845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marL="0" lvl="0" indent="0" algn="ctr" defTabSz="488950">
            <a:lnSpc>
              <a:spcPct val="90000"/>
            </a:lnSpc>
            <a:spcBef>
              <a:spcPct val="0"/>
            </a:spcBef>
            <a:spcAft>
              <a:spcPct val="35000"/>
            </a:spcAft>
            <a:buNone/>
          </a:pPr>
          <a:r>
            <a:rPr lang="en-GB" sz="1100" kern="1200" dirty="0"/>
            <a:t>2008</a:t>
          </a:r>
        </a:p>
      </dsp:txBody>
      <dsp:txXfrm>
        <a:off x="1485675" y="1917772"/>
        <a:ext cx="342684" cy="228455"/>
      </dsp:txXfrm>
    </dsp:sp>
    <dsp:sp modelId="{9C0FD3E1-40CE-4E66-99F8-E5F3F9A83A15}">
      <dsp:nvSpPr>
        <dsp:cNvPr id="0" name=""/>
        <dsp:cNvSpPr/>
      </dsp:nvSpPr>
      <dsp:spPr>
        <a:xfrm>
          <a:off x="1828359" y="1917772"/>
          <a:ext cx="571139" cy="22845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marL="0" lvl="0" indent="0" algn="ctr" defTabSz="488950">
            <a:lnSpc>
              <a:spcPct val="90000"/>
            </a:lnSpc>
            <a:spcBef>
              <a:spcPct val="0"/>
            </a:spcBef>
            <a:spcAft>
              <a:spcPct val="35000"/>
            </a:spcAft>
            <a:buNone/>
          </a:pPr>
          <a:r>
            <a:rPr lang="en-GB" sz="1100" kern="1200" dirty="0"/>
            <a:t>2009</a:t>
          </a:r>
        </a:p>
      </dsp:txBody>
      <dsp:txXfrm>
        <a:off x="1942587" y="1917772"/>
        <a:ext cx="342684" cy="228455"/>
      </dsp:txXfrm>
    </dsp:sp>
    <dsp:sp modelId="{472F4348-D539-4A82-8F7F-C4973C4F4926}">
      <dsp:nvSpPr>
        <dsp:cNvPr id="0" name=""/>
        <dsp:cNvSpPr/>
      </dsp:nvSpPr>
      <dsp:spPr>
        <a:xfrm>
          <a:off x="2285271" y="1917772"/>
          <a:ext cx="571139" cy="22845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marL="0" lvl="0" indent="0" algn="ctr" defTabSz="488950">
            <a:lnSpc>
              <a:spcPct val="90000"/>
            </a:lnSpc>
            <a:spcBef>
              <a:spcPct val="0"/>
            </a:spcBef>
            <a:spcAft>
              <a:spcPct val="35000"/>
            </a:spcAft>
            <a:buNone/>
          </a:pPr>
          <a:r>
            <a:rPr lang="en-GB" sz="1100" kern="1200" dirty="0"/>
            <a:t>2010</a:t>
          </a:r>
        </a:p>
      </dsp:txBody>
      <dsp:txXfrm>
        <a:off x="2399499" y="1917772"/>
        <a:ext cx="342684" cy="228455"/>
      </dsp:txXfrm>
    </dsp:sp>
    <dsp:sp modelId="{FF57660A-CF75-48FE-94E1-45F35734153A}">
      <dsp:nvSpPr>
        <dsp:cNvPr id="0" name=""/>
        <dsp:cNvSpPr/>
      </dsp:nvSpPr>
      <dsp:spPr>
        <a:xfrm>
          <a:off x="2742182" y="1917772"/>
          <a:ext cx="571139" cy="22845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marL="0" lvl="0" indent="0" algn="ctr" defTabSz="488950">
            <a:lnSpc>
              <a:spcPct val="90000"/>
            </a:lnSpc>
            <a:spcBef>
              <a:spcPct val="0"/>
            </a:spcBef>
            <a:spcAft>
              <a:spcPct val="35000"/>
            </a:spcAft>
            <a:buNone/>
          </a:pPr>
          <a:r>
            <a:rPr lang="en-GB" sz="1100" kern="1200" dirty="0"/>
            <a:t>2011</a:t>
          </a:r>
        </a:p>
      </dsp:txBody>
      <dsp:txXfrm>
        <a:off x="2856410" y="1917772"/>
        <a:ext cx="342684" cy="228455"/>
      </dsp:txXfrm>
    </dsp:sp>
    <dsp:sp modelId="{8451B8A0-71F4-400E-B19C-231A7F73C77B}">
      <dsp:nvSpPr>
        <dsp:cNvPr id="0" name=""/>
        <dsp:cNvSpPr/>
      </dsp:nvSpPr>
      <dsp:spPr>
        <a:xfrm>
          <a:off x="3199094" y="1917772"/>
          <a:ext cx="571139" cy="22845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marL="0" lvl="0" indent="0" algn="ctr" defTabSz="488950">
            <a:lnSpc>
              <a:spcPct val="90000"/>
            </a:lnSpc>
            <a:spcBef>
              <a:spcPct val="0"/>
            </a:spcBef>
            <a:spcAft>
              <a:spcPct val="35000"/>
            </a:spcAft>
            <a:buNone/>
          </a:pPr>
          <a:r>
            <a:rPr lang="en-GB" sz="1100" kern="1200" dirty="0"/>
            <a:t>2012</a:t>
          </a:r>
        </a:p>
      </dsp:txBody>
      <dsp:txXfrm>
        <a:off x="3313322" y="1917772"/>
        <a:ext cx="342684" cy="228455"/>
      </dsp:txXfrm>
    </dsp:sp>
    <dsp:sp modelId="{5C423781-2897-4D99-A75A-C0CB80517AF3}">
      <dsp:nvSpPr>
        <dsp:cNvPr id="0" name=""/>
        <dsp:cNvSpPr/>
      </dsp:nvSpPr>
      <dsp:spPr>
        <a:xfrm>
          <a:off x="3656006" y="1917772"/>
          <a:ext cx="571139" cy="22845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marL="0" lvl="0" indent="0" algn="ctr" defTabSz="488950">
            <a:lnSpc>
              <a:spcPct val="90000"/>
            </a:lnSpc>
            <a:spcBef>
              <a:spcPct val="0"/>
            </a:spcBef>
            <a:spcAft>
              <a:spcPct val="35000"/>
            </a:spcAft>
            <a:buNone/>
          </a:pPr>
          <a:r>
            <a:rPr lang="en-GB" sz="1100" kern="1200" dirty="0"/>
            <a:t>2013</a:t>
          </a:r>
        </a:p>
      </dsp:txBody>
      <dsp:txXfrm>
        <a:off x="3770234" y="1917772"/>
        <a:ext cx="342684" cy="228455"/>
      </dsp:txXfrm>
    </dsp:sp>
    <dsp:sp modelId="{5EB41739-B603-4FD4-B0F4-2DEAB1CDAA0C}">
      <dsp:nvSpPr>
        <dsp:cNvPr id="0" name=""/>
        <dsp:cNvSpPr/>
      </dsp:nvSpPr>
      <dsp:spPr>
        <a:xfrm>
          <a:off x="4112918" y="1917772"/>
          <a:ext cx="571139" cy="22845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marL="0" lvl="0" indent="0" algn="ctr" defTabSz="488950">
            <a:lnSpc>
              <a:spcPct val="90000"/>
            </a:lnSpc>
            <a:spcBef>
              <a:spcPct val="0"/>
            </a:spcBef>
            <a:spcAft>
              <a:spcPct val="35000"/>
            </a:spcAft>
            <a:buNone/>
          </a:pPr>
          <a:r>
            <a:rPr lang="en-GB" sz="1100" kern="1200" dirty="0"/>
            <a:t>2014</a:t>
          </a:r>
        </a:p>
      </dsp:txBody>
      <dsp:txXfrm>
        <a:off x="4227146" y="1917772"/>
        <a:ext cx="342684" cy="228455"/>
      </dsp:txXfrm>
    </dsp:sp>
    <dsp:sp modelId="{83FCE825-8CBE-4653-BDF3-C1FAEE0E7F0D}">
      <dsp:nvSpPr>
        <dsp:cNvPr id="0" name=""/>
        <dsp:cNvSpPr/>
      </dsp:nvSpPr>
      <dsp:spPr>
        <a:xfrm>
          <a:off x="4569829" y="1917772"/>
          <a:ext cx="571139" cy="22845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marL="0" lvl="0" indent="0" algn="ctr" defTabSz="488950">
            <a:lnSpc>
              <a:spcPct val="90000"/>
            </a:lnSpc>
            <a:spcBef>
              <a:spcPct val="0"/>
            </a:spcBef>
            <a:spcAft>
              <a:spcPct val="35000"/>
            </a:spcAft>
            <a:buNone/>
          </a:pPr>
          <a:r>
            <a:rPr lang="en-GB" sz="1100" kern="1200" dirty="0"/>
            <a:t>2015</a:t>
          </a:r>
        </a:p>
      </dsp:txBody>
      <dsp:txXfrm>
        <a:off x="4684057" y="1917772"/>
        <a:ext cx="342684" cy="228455"/>
      </dsp:txXfrm>
    </dsp:sp>
    <dsp:sp modelId="{8192114E-88A1-46B6-B634-C8ADADDA0AA8}">
      <dsp:nvSpPr>
        <dsp:cNvPr id="0" name=""/>
        <dsp:cNvSpPr/>
      </dsp:nvSpPr>
      <dsp:spPr>
        <a:xfrm>
          <a:off x="5026741" y="1917772"/>
          <a:ext cx="571139" cy="22845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marL="0" lvl="0" indent="0" algn="ctr" defTabSz="488950">
            <a:lnSpc>
              <a:spcPct val="90000"/>
            </a:lnSpc>
            <a:spcBef>
              <a:spcPct val="0"/>
            </a:spcBef>
            <a:spcAft>
              <a:spcPct val="35000"/>
            </a:spcAft>
            <a:buNone/>
          </a:pPr>
          <a:r>
            <a:rPr lang="en-GB" sz="1100" kern="1200" dirty="0"/>
            <a:t>2016</a:t>
          </a:r>
        </a:p>
      </dsp:txBody>
      <dsp:txXfrm>
        <a:off x="5140969" y="1917772"/>
        <a:ext cx="342684" cy="228455"/>
      </dsp:txXfrm>
    </dsp:sp>
    <dsp:sp modelId="{AB2E1785-A815-4ABD-B569-969C4A735012}">
      <dsp:nvSpPr>
        <dsp:cNvPr id="0" name=""/>
        <dsp:cNvSpPr/>
      </dsp:nvSpPr>
      <dsp:spPr>
        <a:xfrm>
          <a:off x="5483653" y="1917772"/>
          <a:ext cx="571139" cy="22845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marL="0" lvl="0" indent="0" algn="ctr" defTabSz="488950">
            <a:lnSpc>
              <a:spcPct val="90000"/>
            </a:lnSpc>
            <a:spcBef>
              <a:spcPct val="0"/>
            </a:spcBef>
            <a:spcAft>
              <a:spcPct val="35000"/>
            </a:spcAft>
            <a:buNone/>
          </a:pPr>
          <a:r>
            <a:rPr lang="en-GB" sz="1100" kern="1200" dirty="0"/>
            <a:t>2017</a:t>
          </a:r>
        </a:p>
      </dsp:txBody>
      <dsp:txXfrm>
        <a:off x="5597881" y="1917772"/>
        <a:ext cx="342684" cy="228455"/>
      </dsp:txXfrm>
    </dsp:sp>
    <dsp:sp modelId="{E859410C-A648-4E88-85E0-36A19E909ECD}">
      <dsp:nvSpPr>
        <dsp:cNvPr id="0" name=""/>
        <dsp:cNvSpPr/>
      </dsp:nvSpPr>
      <dsp:spPr>
        <a:xfrm>
          <a:off x="5940564" y="1917772"/>
          <a:ext cx="571139" cy="22845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marL="0" lvl="0" indent="0" algn="ctr" defTabSz="488950">
            <a:lnSpc>
              <a:spcPct val="90000"/>
            </a:lnSpc>
            <a:spcBef>
              <a:spcPct val="0"/>
            </a:spcBef>
            <a:spcAft>
              <a:spcPct val="35000"/>
            </a:spcAft>
            <a:buNone/>
          </a:pPr>
          <a:r>
            <a:rPr lang="en-GB" sz="1100" kern="1200" dirty="0"/>
            <a:t>2018</a:t>
          </a:r>
        </a:p>
      </dsp:txBody>
      <dsp:txXfrm>
        <a:off x="6054792" y="1917772"/>
        <a:ext cx="342684" cy="228455"/>
      </dsp:txXfrm>
    </dsp:sp>
    <dsp:sp modelId="{B8E4BDC6-3510-4850-9BBC-8A24D24420D7}">
      <dsp:nvSpPr>
        <dsp:cNvPr id="0" name=""/>
        <dsp:cNvSpPr/>
      </dsp:nvSpPr>
      <dsp:spPr>
        <a:xfrm>
          <a:off x="6397476" y="1917772"/>
          <a:ext cx="571139" cy="22845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marL="0" lvl="0" indent="0" algn="ctr" defTabSz="488950">
            <a:lnSpc>
              <a:spcPct val="90000"/>
            </a:lnSpc>
            <a:spcBef>
              <a:spcPct val="0"/>
            </a:spcBef>
            <a:spcAft>
              <a:spcPct val="35000"/>
            </a:spcAft>
            <a:buNone/>
          </a:pPr>
          <a:r>
            <a:rPr lang="en-GB" sz="1100" kern="1200" dirty="0"/>
            <a:t>2019</a:t>
          </a:r>
        </a:p>
      </dsp:txBody>
      <dsp:txXfrm>
        <a:off x="6511704" y="1917772"/>
        <a:ext cx="342684" cy="228455"/>
      </dsp:txXfrm>
    </dsp:sp>
    <dsp:sp modelId="{B4D41596-1680-48C3-9D03-F4AA6BA6DCDA}">
      <dsp:nvSpPr>
        <dsp:cNvPr id="0" name=""/>
        <dsp:cNvSpPr/>
      </dsp:nvSpPr>
      <dsp:spPr>
        <a:xfrm>
          <a:off x="6854388" y="1917772"/>
          <a:ext cx="571139" cy="22845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marL="0" lvl="0" indent="0" algn="ctr" defTabSz="488950">
            <a:lnSpc>
              <a:spcPct val="90000"/>
            </a:lnSpc>
            <a:spcBef>
              <a:spcPct val="0"/>
            </a:spcBef>
            <a:spcAft>
              <a:spcPct val="35000"/>
            </a:spcAft>
            <a:buNone/>
          </a:pPr>
          <a:r>
            <a:rPr lang="en-GB" sz="1100" kern="1200" dirty="0"/>
            <a:t>2020</a:t>
          </a:r>
        </a:p>
      </dsp:txBody>
      <dsp:txXfrm>
        <a:off x="6968616" y="1917772"/>
        <a:ext cx="342684" cy="228455"/>
      </dsp:txXfrm>
    </dsp:sp>
    <dsp:sp modelId="{983B84BF-96A7-43C2-AAF2-ADED78574E01}">
      <dsp:nvSpPr>
        <dsp:cNvPr id="0" name=""/>
        <dsp:cNvSpPr/>
      </dsp:nvSpPr>
      <dsp:spPr>
        <a:xfrm>
          <a:off x="7311300" y="1917772"/>
          <a:ext cx="571139" cy="22845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marL="0" lvl="0" indent="0" algn="ctr" defTabSz="488950">
            <a:lnSpc>
              <a:spcPct val="90000"/>
            </a:lnSpc>
            <a:spcBef>
              <a:spcPct val="0"/>
            </a:spcBef>
            <a:spcAft>
              <a:spcPct val="35000"/>
            </a:spcAft>
            <a:buNone/>
          </a:pPr>
          <a:r>
            <a:rPr lang="en-GB" sz="1100" kern="1200" dirty="0"/>
            <a:t>2021</a:t>
          </a:r>
        </a:p>
      </dsp:txBody>
      <dsp:txXfrm>
        <a:off x="7425528" y="1917772"/>
        <a:ext cx="342684" cy="228455"/>
      </dsp:txXfrm>
    </dsp:sp>
    <dsp:sp modelId="{6242FBC6-2CAE-41D2-A908-E711AA8044CF}">
      <dsp:nvSpPr>
        <dsp:cNvPr id="0" name=""/>
        <dsp:cNvSpPr/>
      </dsp:nvSpPr>
      <dsp:spPr>
        <a:xfrm>
          <a:off x="7768211" y="1917772"/>
          <a:ext cx="571139" cy="228455"/>
        </a:xfrm>
        <a:prstGeom prst="chevr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006" tIns="29337" rIns="14669" bIns="29337" numCol="1" spcCol="1270" anchor="ctr" anchorCtr="0">
          <a:noAutofit/>
        </a:bodyPr>
        <a:lstStyle/>
        <a:p>
          <a:pPr marL="0" lvl="0" indent="0" algn="ctr" defTabSz="488950">
            <a:lnSpc>
              <a:spcPct val="90000"/>
            </a:lnSpc>
            <a:spcBef>
              <a:spcPct val="0"/>
            </a:spcBef>
            <a:spcAft>
              <a:spcPct val="35000"/>
            </a:spcAft>
            <a:buNone/>
          </a:pPr>
          <a:r>
            <a:rPr lang="en-GB" sz="1100" kern="1200" dirty="0"/>
            <a:t>2022</a:t>
          </a:r>
        </a:p>
      </dsp:txBody>
      <dsp:txXfrm>
        <a:off x="7882439" y="1917772"/>
        <a:ext cx="342684" cy="22845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C27943-BBBD-4243-BE09-1CAB6A838F31}">
      <dsp:nvSpPr>
        <dsp:cNvPr id="0" name=""/>
        <dsp:cNvSpPr/>
      </dsp:nvSpPr>
      <dsp:spPr>
        <a:xfrm>
          <a:off x="814824" y="2175669"/>
          <a:ext cx="393522" cy="1874628"/>
        </a:xfrm>
        <a:custGeom>
          <a:avLst/>
          <a:gdLst/>
          <a:ahLst/>
          <a:cxnLst/>
          <a:rect l="0" t="0" r="0" b="0"/>
          <a:pathLst>
            <a:path>
              <a:moveTo>
                <a:pt x="0" y="0"/>
              </a:moveTo>
              <a:lnTo>
                <a:pt x="196761" y="0"/>
              </a:lnTo>
              <a:lnTo>
                <a:pt x="196761" y="1874628"/>
              </a:lnTo>
              <a:lnTo>
                <a:pt x="393522" y="187462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GB" sz="700" kern="1200"/>
        </a:p>
      </dsp:txBody>
      <dsp:txXfrm>
        <a:off x="963698" y="3065096"/>
        <a:ext cx="95774" cy="95774"/>
      </dsp:txXfrm>
    </dsp:sp>
    <dsp:sp modelId="{F1796F97-F197-7742-B81C-473E804DFF5C}">
      <dsp:nvSpPr>
        <dsp:cNvPr id="0" name=""/>
        <dsp:cNvSpPr/>
      </dsp:nvSpPr>
      <dsp:spPr>
        <a:xfrm>
          <a:off x="814824" y="2175669"/>
          <a:ext cx="393522" cy="1124777"/>
        </a:xfrm>
        <a:custGeom>
          <a:avLst/>
          <a:gdLst/>
          <a:ahLst/>
          <a:cxnLst/>
          <a:rect l="0" t="0" r="0" b="0"/>
          <a:pathLst>
            <a:path>
              <a:moveTo>
                <a:pt x="0" y="0"/>
              </a:moveTo>
              <a:lnTo>
                <a:pt x="196761" y="0"/>
              </a:lnTo>
              <a:lnTo>
                <a:pt x="196761" y="1124777"/>
              </a:lnTo>
              <a:lnTo>
                <a:pt x="393522" y="112477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981794" y="2708266"/>
        <a:ext cx="59581" cy="59581"/>
      </dsp:txXfrm>
    </dsp:sp>
    <dsp:sp modelId="{1D90F9CA-8AEB-924D-9312-832F254AB145}">
      <dsp:nvSpPr>
        <dsp:cNvPr id="0" name=""/>
        <dsp:cNvSpPr/>
      </dsp:nvSpPr>
      <dsp:spPr>
        <a:xfrm>
          <a:off x="814824" y="2175669"/>
          <a:ext cx="393522" cy="374925"/>
        </a:xfrm>
        <a:custGeom>
          <a:avLst/>
          <a:gdLst/>
          <a:ahLst/>
          <a:cxnLst/>
          <a:rect l="0" t="0" r="0" b="0"/>
          <a:pathLst>
            <a:path>
              <a:moveTo>
                <a:pt x="0" y="0"/>
              </a:moveTo>
              <a:lnTo>
                <a:pt x="196761" y="0"/>
              </a:lnTo>
              <a:lnTo>
                <a:pt x="196761" y="374925"/>
              </a:lnTo>
              <a:lnTo>
                <a:pt x="393522" y="37492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997997" y="2349543"/>
        <a:ext cx="27176" cy="27176"/>
      </dsp:txXfrm>
    </dsp:sp>
    <dsp:sp modelId="{40D83EF5-E133-9843-9B9C-114B93BD6A09}">
      <dsp:nvSpPr>
        <dsp:cNvPr id="0" name=""/>
        <dsp:cNvSpPr/>
      </dsp:nvSpPr>
      <dsp:spPr>
        <a:xfrm>
          <a:off x="814824" y="1800743"/>
          <a:ext cx="393522" cy="374925"/>
        </a:xfrm>
        <a:custGeom>
          <a:avLst/>
          <a:gdLst/>
          <a:ahLst/>
          <a:cxnLst/>
          <a:rect l="0" t="0" r="0" b="0"/>
          <a:pathLst>
            <a:path>
              <a:moveTo>
                <a:pt x="0" y="374925"/>
              </a:moveTo>
              <a:lnTo>
                <a:pt x="196761" y="374925"/>
              </a:lnTo>
              <a:lnTo>
                <a:pt x="196761" y="0"/>
              </a:lnTo>
              <a:lnTo>
                <a:pt x="393522"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997997" y="1974617"/>
        <a:ext cx="27176" cy="27176"/>
      </dsp:txXfrm>
    </dsp:sp>
    <dsp:sp modelId="{DF5AE08F-BCA0-E449-B5F1-C9F78F3D7E51}">
      <dsp:nvSpPr>
        <dsp:cNvPr id="0" name=""/>
        <dsp:cNvSpPr/>
      </dsp:nvSpPr>
      <dsp:spPr>
        <a:xfrm>
          <a:off x="814824" y="1050891"/>
          <a:ext cx="393522" cy="1124777"/>
        </a:xfrm>
        <a:custGeom>
          <a:avLst/>
          <a:gdLst/>
          <a:ahLst/>
          <a:cxnLst/>
          <a:rect l="0" t="0" r="0" b="0"/>
          <a:pathLst>
            <a:path>
              <a:moveTo>
                <a:pt x="0" y="1124777"/>
              </a:moveTo>
              <a:lnTo>
                <a:pt x="196761" y="1124777"/>
              </a:lnTo>
              <a:lnTo>
                <a:pt x="196761" y="0"/>
              </a:lnTo>
              <a:lnTo>
                <a:pt x="393522"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981794" y="1583489"/>
        <a:ext cx="59581" cy="59581"/>
      </dsp:txXfrm>
    </dsp:sp>
    <dsp:sp modelId="{F7ADFB81-5175-2F4B-85B9-79C637278397}">
      <dsp:nvSpPr>
        <dsp:cNvPr id="0" name=""/>
        <dsp:cNvSpPr/>
      </dsp:nvSpPr>
      <dsp:spPr>
        <a:xfrm>
          <a:off x="814824" y="301040"/>
          <a:ext cx="393522" cy="1874628"/>
        </a:xfrm>
        <a:custGeom>
          <a:avLst/>
          <a:gdLst/>
          <a:ahLst/>
          <a:cxnLst/>
          <a:rect l="0" t="0" r="0" b="0"/>
          <a:pathLst>
            <a:path>
              <a:moveTo>
                <a:pt x="0" y="1874628"/>
              </a:moveTo>
              <a:lnTo>
                <a:pt x="196761" y="1874628"/>
              </a:lnTo>
              <a:lnTo>
                <a:pt x="196761" y="0"/>
              </a:lnTo>
              <a:lnTo>
                <a:pt x="393522"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GB" sz="700" kern="1200"/>
        </a:p>
      </dsp:txBody>
      <dsp:txXfrm>
        <a:off x="963698" y="1190467"/>
        <a:ext cx="95774" cy="95774"/>
      </dsp:txXfrm>
    </dsp:sp>
    <dsp:sp modelId="{77CAAA2B-8382-4240-B948-E781BAA23281}">
      <dsp:nvSpPr>
        <dsp:cNvPr id="0" name=""/>
        <dsp:cNvSpPr/>
      </dsp:nvSpPr>
      <dsp:spPr>
        <a:xfrm rot="16200000">
          <a:off x="-1063751" y="1875728"/>
          <a:ext cx="3157269" cy="59988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GB" sz="2100" kern="1200" dirty="0"/>
            <a:t>Elicits reasons for the call</a:t>
          </a:r>
        </a:p>
      </dsp:txBody>
      <dsp:txXfrm>
        <a:off x="-1063751" y="1875728"/>
        <a:ext cx="3157269" cy="599881"/>
      </dsp:txXfrm>
    </dsp:sp>
    <dsp:sp modelId="{62F5FE18-29CF-EE4B-895A-5F2658A45496}">
      <dsp:nvSpPr>
        <dsp:cNvPr id="0" name=""/>
        <dsp:cNvSpPr/>
      </dsp:nvSpPr>
      <dsp:spPr>
        <a:xfrm>
          <a:off x="1208346" y="1099"/>
          <a:ext cx="1967610" cy="59988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b="0" i="0" u="none" kern="1200" dirty="0"/>
            <a:t>A. Introduces themselves by name and organisation</a:t>
          </a:r>
          <a:endParaRPr lang="en-GB" sz="1300" kern="1200" dirty="0"/>
        </a:p>
      </dsp:txBody>
      <dsp:txXfrm>
        <a:off x="1208346" y="1099"/>
        <a:ext cx="1967610" cy="599881"/>
      </dsp:txXfrm>
    </dsp:sp>
    <dsp:sp modelId="{692ACFB1-F21A-DA4D-82D8-AD973A001506}">
      <dsp:nvSpPr>
        <dsp:cNvPr id="0" name=""/>
        <dsp:cNvSpPr/>
      </dsp:nvSpPr>
      <dsp:spPr>
        <a:xfrm>
          <a:off x="1208346" y="750951"/>
          <a:ext cx="1967610" cy="59988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b="0" i="0" u="none" kern="1200"/>
            <a:t>B. Patient states (or re-states) their name and two other demographic details. </a:t>
          </a:r>
          <a:endParaRPr lang="en-GB" sz="1300" kern="1200"/>
        </a:p>
      </dsp:txBody>
      <dsp:txXfrm>
        <a:off x="1208346" y="750951"/>
        <a:ext cx="1967610" cy="599881"/>
      </dsp:txXfrm>
    </dsp:sp>
    <dsp:sp modelId="{9958420F-F720-CE47-BAC9-CE252D55C05D}">
      <dsp:nvSpPr>
        <dsp:cNvPr id="0" name=""/>
        <dsp:cNvSpPr/>
      </dsp:nvSpPr>
      <dsp:spPr>
        <a:xfrm>
          <a:off x="1208346" y="1500802"/>
          <a:ext cx="1967610" cy="59988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b="0" i="0" u="none" kern="1200"/>
            <a:t>C. Confirms current location</a:t>
          </a:r>
          <a:endParaRPr lang="en-GB" sz="1300" kern="1200"/>
        </a:p>
      </dsp:txBody>
      <dsp:txXfrm>
        <a:off x="1208346" y="1500802"/>
        <a:ext cx="1967610" cy="599881"/>
      </dsp:txXfrm>
    </dsp:sp>
    <dsp:sp modelId="{99B01113-BB19-754E-8130-257757AA86CC}">
      <dsp:nvSpPr>
        <dsp:cNvPr id="0" name=""/>
        <dsp:cNvSpPr/>
      </dsp:nvSpPr>
      <dsp:spPr>
        <a:xfrm>
          <a:off x="1208346" y="2250654"/>
          <a:ext cx="1967610" cy="59988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b="0" i="0" u="none" kern="1200"/>
            <a:t>D. Seeks permission to speak to third party where necessary</a:t>
          </a:r>
          <a:endParaRPr lang="en-GB" sz="1300" kern="1200"/>
        </a:p>
      </dsp:txBody>
      <dsp:txXfrm>
        <a:off x="1208346" y="2250654"/>
        <a:ext cx="1967610" cy="599881"/>
      </dsp:txXfrm>
    </dsp:sp>
    <dsp:sp modelId="{8940AD4B-9F48-1849-AF1F-24BD2A09061D}">
      <dsp:nvSpPr>
        <dsp:cNvPr id="0" name=""/>
        <dsp:cNvSpPr/>
      </dsp:nvSpPr>
      <dsp:spPr>
        <a:xfrm>
          <a:off x="1208346" y="3000505"/>
          <a:ext cx="1967610" cy="59988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b="0" i="0" u="none" kern="1200"/>
            <a:t>E. Gives a good explanation of the process</a:t>
          </a:r>
          <a:endParaRPr lang="en-GB" sz="1300" kern="1200"/>
        </a:p>
      </dsp:txBody>
      <dsp:txXfrm>
        <a:off x="1208346" y="3000505"/>
        <a:ext cx="1967610" cy="599881"/>
      </dsp:txXfrm>
    </dsp:sp>
    <dsp:sp modelId="{C35C659B-8953-2B4B-84F2-60DD4BD35AA8}">
      <dsp:nvSpPr>
        <dsp:cNvPr id="0" name=""/>
        <dsp:cNvSpPr/>
      </dsp:nvSpPr>
      <dsp:spPr>
        <a:xfrm>
          <a:off x="1208346" y="3750357"/>
          <a:ext cx="1967610" cy="59988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b="0" i="0" u="none" kern="1200"/>
            <a:t>F. Clearly Identifies presenting symptoms</a:t>
          </a:r>
          <a:endParaRPr lang="en-GB" sz="1300" kern="1200"/>
        </a:p>
      </dsp:txBody>
      <dsp:txXfrm>
        <a:off x="1208346" y="3750357"/>
        <a:ext cx="1967610" cy="599881"/>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8EAA34-2C2A-3F4C-BC4D-64E09EFCB716}">
      <dsp:nvSpPr>
        <dsp:cNvPr id="0" name=""/>
        <dsp:cNvSpPr/>
      </dsp:nvSpPr>
      <dsp:spPr>
        <a:xfrm>
          <a:off x="688004" y="2175669"/>
          <a:ext cx="450193" cy="1286757"/>
        </a:xfrm>
        <a:custGeom>
          <a:avLst/>
          <a:gdLst/>
          <a:ahLst/>
          <a:cxnLst/>
          <a:rect l="0" t="0" r="0" b="0"/>
          <a:pathLst>
            <a:path>
              <a:moveTo>
                <a:pt x="0" y="0"/>
              </a:moveTo>
              <a:lnTo>
                <a:pt x="225096" y="0"/>
              </a:lnTo>
              <a:lnTo>
                <a:pt x="225096" y="1286757"/>
              </a:lnTo>
              <a:lnTo>
                <a:pt x="450193" y="128675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879020" y="2784966"/>
        <a:ext cx="68161" cy="68161"/>
      </dsp:txXfrm>
    </dsp:sp>
    <dsp:sp modelId="{DBE89AEA-E026-444A-8F51-00706FCA4599}">
      <dsp:nvSpPr>
        <dsp:cNvPr id="0" name=""/>
        <dsp:cNvSpPr/>
      </dsp:nvSpPr>
      <dsp:spPr>
        <a:xfrm>
          <a:off x="688004" y="2175669"/>
          <a:ext cx="450193" cy="428919"/>
        </a:xfrm>
        <a:custGeom>
          <a:avLst/>
          <a:gdLst/>
          <a:ahLst/>
          <a:cxnLst/>
          <a:rect l="0" t="0" r="0" b="0"/>
          <a:pathLst>
            <a:path>
              <a:moveTo>
                <a:pt x="0" y="0"/>
              </a:moveTo>
              <a:lnTo>
                <a:pt x="225096" y="0"/>
              </a:lnTo>
              <a:lnTo>
                <a:pt x="225096" y="428919"/>
              </a:lnTo>
              <a:lnTo>
                <a:pt x="450193" y="42891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897556" y="2374583"/>
        <a:ext cx="31090" cy="31090"/>
      </dsp:txXfrm>
    </dsp:sp>
    <dsp:sp modelId="{FFF401CD-C074-5D4D-90C8-962BAA7AC3C7}">
      <dsp:nvSpPr>
        <dsp:cNvPr id="0" name=""/>
        <dsp:cNvSpPr/>
      </dsp:nvSpPr>
      <dsp:spPr>
        <a:xfrm>
          <a:off x="688004" y="1746749"/>
          <a:ext cx="450193" cy="428919"/>
        </a:xfrm>
        <a:custGeom>
          <a:avLst/>
          <a:gdLst/>
          <a:ahLst/>
          <a:cxnLst/>
          <a:rect l="0" t="0" r="0" b="0"/>
          <a:pathLst>
            <a:path>
              <a:moveTo>
                <a:pt x="0" y="428919"/>
              </a:moveTo>
              <a:lnTo>
                <a:pt x="225096" y="428919"/>
              </a:lnTo>
              <a:lnTo>
                <a:pt x="225096" y="0"/>
              </a:lnTo>
              <a:lnTo>
                <a:pt x="450193"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897556" y="1945664"/>
        <a:ext cx="31090" cy="31090"/>
      </dsp:txXfrm>
    </dsp:sp>
    <dsp:sp modelId="{A8114F2C-B559-A343-8854-C592B467C141}">
      <dsp:nvSpPr>
        <dsp:cNvPr id="0" name=""/>
        <dsp:cNvSpPr/>
      </dsp:nvSpPr>
      <dsp:spPr>
        <a:xfrm>
          <a:off x="688004" y="888911"/>
          <a:ext cx="450193" cy="1286757"/>
        </a:xfrm>
        <a:custGeom>
          <a:avLst/>
          <a:gdLst/>
          <a:ahLst/>
          <a:cxnLst/>
          <a:rect l="0" t="0" r="0" b="0"/>
          <a:pathLst>
            <a:path>
              <a:moveTo>
                <a:pt x="0" y="1286757"/>
              </a:moveTo>
              <a:lnTo>
                <a:pt x="225096" y="1286757"/>
              </a:lnTo>
              <a:lnTo>
                <a:pt x="225096" y="0"/>
              </a:lnTo>
              <a:lnTo>
                <a:pt x="450193"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879020" y="1498209"/>
        <a:ext cx="68161" cy="68161"/>
      </dsp:txXfrm>
    </dsp:sp>
    <dsp:sp modelId="{D6131B93-CE6A-6C42-83D6-EDA7DFC4F7B4}">
      <dsp:nvSpPr>
        <dsp:cNvPr id="0" name=""/>
        <dsp:cNvSpPr/>
      </dsp:nvSpPr>
      <dsp:spPr>
        <a:xfrm rot="16200000">
          <a:off x="-1461105" y="1832533"/>
          <a:ext cx="3611950" cy="68627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GB" sz="2400" b="1" i="0" u="none" kern="1200" dirty="0"/>
            <a:t>Identifies Emergency Situations </a:t>
          </a:r>
          <a:endParaRPr lang="en-GB" sz="2400" kern="1200" dirty="0"/>
        </a:p>
      </dsp:txBody>
      <dsp:txXfrm>
        <a:off x="-1461105" y="1832533"/>
        <a:ext cx="3611950" cy="686270"/>
      </dsp:txXfrm>
    </dsp:sp>
    <dsp:sp modelId="{6501D482-E14C-3F48-AA2A-F6CF8FD3910E}">
      <dsp:nvSpPr>
        <dsp:cNvPr id="0" name=""/>
        <dsp:cNvSpPr/>
      </dsp:nvSpPr>
      <dsp:spPr>
        <a:xfrm>
          <a:off x="1138198" y="545776"/>
          <a:ext cx="2250967" cy="68627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b="0" i="0" u="none" kern="1200" dirty="0"/>
            <a:t>A. Asks appropriate questions to identify or exclude [or suggest] such situations</a:t>
          </a:r>
          <a:endParaRPr lang="en-GB" sz="1200" kern="1200" dirty="0"/>
        </a:p>
      </dsp:txBody>
      <dsp:txXfrm>
        <a:off x="1138198" y="545776"/>
        <a:ext cx="2250967" cy="686270"/>
      </dsp:txXfrm>
    </dsp:sp>
    <dsp:sp modelId="{ACA9D6FE-C6F3-2143-92EE-16D646A9051E}">
      <dsp:nvSpPr>
        <dsp:cNvPr id="0" name=""/>
        <dsp:cNvSpPr/>
      </dsp:nvSpPr>
      <dsp:spPr>
        <a:xfrm>
          <a:off x="1138198" y="1403614"/>
          <a:ext cx="2250967" cy="68627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b="0" i="0" u="none" kern="1200" dirty="0"/>
            <a:t>B. Appropriate use of ILTC protocols</a:t>
          </a:r>
          <a:endParaRPr lang="en-GB" sz="1200" kern="1200" dirty="0"/>
        </a:p>
      </dsp:txBody>
      <dsp:txXfrm>
        <a:off x="1138198" y="1403614"/>
        <a:ext cx="2250967" cy="686270"/>
      </dsp:txXfrm>
    </dsp:sp>
    <dsp:sp modelId="{A8F04D44-37A7-2647-8491-1EBB2454011D}">
      <dsp:nvSpPr>
        <dsp:cNvPr id="0" name=""/>
        <dsp:cNvSpPr/>
      </dsp:nvSpPr>
      <dsp:spPr>
        <a:xfrm>
          <a:off x="1138198" y="2261452"/>
          <a:ext cx="2250967" cy="68627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b="0" i="0" u="none" kern="1200" dirty="0"/>
            <a:t>C. Phrases questions in a way the caller can understand</a:t>
          </a:r>
          <a:endParaRPr lang="en-GB" sz="1200" kern="1200" dirty="0"/>
        </a:p>
      </dsp:txBody>
      <dsp:txXfrm>
        <a:off x="1138198" y="2261452"/>
        <a:ext cx="2250967" cy="686270"/>
      </dsp:txXfrm>
    </dsp:sp>
    <dsp:sp modelId="{BCA179DD-3722-D64B-94F4-023595F4F3F2}">
      <dsp:nvSpPr>
        <dsp:cNvPr id="0" name=""/>
        <dsp:cNvSpPr/>
      </dsp:nvSpPr>
      <dsp:spPr>
        <a:xfrm>
          <a:off x="1138198" y="3119291"/>
          <a:ext cx="2250967" cy="68627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b="0" i="0" u="none" kern="1200" dirty="0"/>
            <a:t>D. Quickly establishes the need to respond to a serious or emergency situation and acts accordingly</a:t>
          </a:r>
          <a:endParaRPr lang="en-GB" sz="1200" kern="1200" dirty="0"/>
        </a:p>
      </dsp:txBody>
      <dsp:txXfrm>
        <a:off x="1138198" y="3119291"/>
        <a:ext cx="2250967" cy="68627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734A40-76B5-FD42-B1E5-80229751C796}">
      <dsp:nvSpPr>
        <dsp:cNvPr id="0" name=""/>
        <dsp:cNvSpPr/>
      </dsp:nvSpPr>
      <dsp:spPr>
        <a:xfrm>
          <a:off x="688004" y="2175669"/>
          <a:ext cx="450193" cy="1715676"/>
        </a:xfrm>
        <a:custGeom>
          <a:avLst/>
          <a:gdLst/>
          <a:ahLst/>
          <a:cxnLst/>
          <a:rect l="0" t="0" r="0" b="0"/>
          <a:pathLst>
            <a:path>
              <a:moveTo>
                <a:pt x="0" y="0"/>
              </a:moveTo>
              <a:lnTo>
                <a:pt x="225096" y="0"/>
              </a:lnTo>
              <a:lnTo>
                <a:pt x="225096" y="1715676"/>
              </a:lnTo>
              <a:lnTo>
                <a:pt x="450193" y="171567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GB" sz="600" kern="1200"/>
        </a:p>
      </dsp:txBody>
      <dsp:txXfrm>
        <a:off x="868757" y="2989163"/>
        <a:ext cx="88687" cy="88687"/>
      </dsp:txXfrm>
    </dsp:sp>
    <dsp:sp modelId="{4486D096-0D6D-C148-8266-59C72370E75F}">
      <dsp:nvSpPr>
        <dsp:cNvPr id="0" name=""/>
        <dsp:cNvSpPr/>
      </dsp:nvSpPr>
      <dsp:spPr>
        <a:xfrm>
          <a:off x="688004" y="2175669"/>
          <a:ext cx="450193" cy="857838"/>
        </a:xfrm>
        <a:custGeom>
          <a:avLst/>
          <a:gdLst/>
          <a:ahLst/>
          <a:cxnLst/>
          <a:rect l="0" t="0" r="0" b="0"/>
          <a:pathLst>
            <a:path>
              <a:moveTo>
                <a:pt x="0" y="0"/>
              </a:moveTo>
              <a:lnTo>
                <a:pt x="225096" y="0"/>
              </a:lnTo>
              <a:lnTo>
                <a:pt x="225096" y="857838"/>
              </a:lnTo>
              <a:lnTo>
                <a:pt x="450193" y="85783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888881" y="2580368"/>
        <a:ext cx="48439" cy="48439"/>
      </dsp:txXfrm>
    </dsp:sp>
    <dsp:sp modelId="{C72CFE2E-CF28-AD4C-9EE4-4EC984CDEEC8}">
      <dsp:nvSpPr>
        <dsp:cNvPr id="0" name=""/>
        <dsp:cNvSpPr/>
      </dsp:nvSpPr>
      <dsp:spPr>
        <a:xfrm>
          <a:off x="688004" y="2129948"/>
          <a:ext cx="450193" cy="91440"/>
        </a:xfrm>
        <a:custGeom>
          <a:avLst/>
          <a:gdLst/>
          <a:ahLst/>
          <a:cxnLst/>
          <a:rect l="0" t="0" r="0" b="0"/>
          <a:pathLst>
            <a:path>
              <a:moveTo>
                <a:pt x="0" y="45720"/>
              </a:moveTo>
              <a:lnTo>
                <a:pt x="450193" y="4572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901846" y="2164414"/>
        <a:ext cx="22509" cy="22509"/>
      </dsp:txXfrm>
    </dsp:sp>
    <dsp:sp modelId="{45D2532D-5EEE-7840-AB29-26F25A9FB2B6}">
      <dsp:nvSpPr>
        <dsp:cNvPr id="0" name=""/>
        <dsp:cNvSpPr/>
      </dsp:nvSpPr>
      <dsp:spPr>
        <a:xfrm>
          <a:off x="688004" y="1317830"/>
          <a:ext cx="450193" cy="857838"/>
        </a:xfrm>
        <a:custGeom>
          <a:avLst/>
          <a:gdLst/>
          <a:ahLst/>
          <a:cxnLst/>
          <a:rect l="0" t="0" r="0" b="0"/>
          <a:pathLst>
            <a:path>
              <a:moveTo>
                <a:pt x="0" y="857838"/>
              </a:moveTo>
              <a:lnTo>
                <a:pt x="225096" y="857838"/>
              </a:lnTo>
              <a:lnTo>
                <a:pt x="225096" y="0"/>
              </a:lnTo>
              <a:lnTo>
                <a:pt x="450193"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888881" y="1722530"/>
        <a:ext cx="48439" cy="48439"/>
      </dsp:txXfrm>
    </dsp:sp>
    <dsp:sp modelId="{D0985A3B-7FA8-374E-9039-0C1A202278D6}">
      <dsp:nvSpPr>
        <dsp:cNvPr id="0" name=""/>
        <dsp:cNvSpPr/>
      </dsp:nvSpPr>
      <dsp:spPr>
        <a:xfrm>
          <a:off x="688004" y="459992"/>
          <a:ext cx="450193" cy="1715676"/>
        </a:xfrm>
        <a:custGeom>
          <a:avLst/>
          <a:gdLst/>
          <a:ahLst/>
          <a:cxnLst/>
          <a:rect l="0" t="0" r="0" b="0"/>
          <a:pathLst>
            <a:path>
              <a:moveTo>
                <a:pt x="0" y="1715676"/>
              </a:moveTo>
              <a:lnTo>
                <a:pt x="225096" y="1715676"/>
              </a:lnTo>
              <a:lnTo>
                <a:pt x="225096" y="0"/>
              </a:lnTo>
              <a:lnTo>
                <a:pt x="450193"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GB" sz="600" kern="1200"/>
        </a:p>
      </dsp:txBody>
      <dsp:txXfrm>
        <a:off x="868757" y="1273486"/>
        <a:ext cx="88687" cy="88687"/>
      </dsp:txXfrm>
    </dsp:sp>
    <dsp:sp modelId="{AACD1200-EC56-0D40-BAF8-71F328D8B054}">
      <dsp:nvSpPr>
        <dsp:cNvPr id="0" name=""/>
        <dsp:cNvSpPr/>
      </dsp:nvSpPr>
      <dsp:spPr>
        <a:xfrm rot="16200000">
          <a:off x="-1461105" y="1832533"/>
          <a:ext cx="3611950" cy="68627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GB" sz="2400" b="0" i="0" u="none" kern="1200" dirty="0"/>
            <a:t>Takes an appropriate HISTORY</a:t>
          </a:r>
          <a:endParaRPr lang="en-GB" sz="2400" kern="1200" dirty="0"/>
        </a:p>
      </dsp:txBody>
      <dsp:txXfrm>
        <a:off x="-1461105" y="1832533"/>
        <a:ext cx="3611950" cy="686270"/>
      </dsp:txXfrm>
    </dsp:sp>
    <dsp:sp modelId="{1611120F-1FAD-E341-BA5C-87C7D4CE0F41}">
      <dsp:nvSpPr>
        <dsp:cNvPr id="0" name=""/>
        <dsp:cNvSpPr/>
      </dsp:nvSpPr>
      <dsp:spPr>
        <a:xfrm>
          <a:off x="1138198" y="116857"/>
          <a:ext cx="2250967" cy="68627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b="0" i="0" u="none" kern="1200" dirty="0"/>
            <a:t>A. Explores symptoms and symptom progression (considering COVID, current illness and co-</a:t>
          </a:r>
          <a:r>
            <a:rPr lang="en-GB" sz="1200" b="0" i="0" u="none" kern="1200" dirty="0" err="1"/>
            <a:t>morbids</a:t>
          </a:r>
          <a:r>
            <a:rPr lang="en-GB" sz="1200" b="0" i="0" u="none" kern="1200" dirty="0"/>
            <a:t>)</a:t>
          </a:r>
          <a:endParaRPr lang="en-GB" sz="1200" kern="1200" dirty="0"/>
        </a:p>
      </dsp:txBody>
      <dsp:txXfrm>
        <a:off x="1138198" y="116857"/>
        <a:ext cx="2250967" cy="686270"/>
      </dsp:txXfrm>
    </dsp:sp>
    <dsp:sp modelId="{E80B1504-CFF8-6D4D-B9A9-73D78074F90A}">
      <dsp:nvSpPr>
        <dsp:cNvPr id="0" name=""/>
        <dsp:cNvSpPr/>
      </dsp:nvSpPr>
      <dsp:spPr>
        <a:xfrm>
          <a:off x="1138198" y="974695"/>
          <a:ext cx="2250967" cy="68627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b="0" i="0" u="none" kern="1200" dirty="0"/>
            <a:t>B. Elicits social history (including household members, social contacts, work and smoking)</a:t>
          </a:r>
          <a:endParaRPr lang="en-GB" sz="1200" kern="1200" dirty="0"/>
        </a:p>
      </dsp:txBody>
      <dsp:txXfrm>
        <a:off x="1138198" y="974695"/>
        <a:ext cx="2250967" cy="686270"/>
      </dsp:txXfrm>
    </dsp:sp>
    <dsp:sp modelId="{CAD0CB98-3260-3546-A82E-8362094BBC34}">
      <dsp:nvSpPr>
        <dsp:cNvPr id="0" name=""/>
        <dsp:cNvSpPr/>
      </dsp:nvSpPr>
      <dsp:spPr>
        <a:xfrm>
          <a:off x="1138198" y="1832533"/>
          <a:ext cx="2250967" cy="68627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b="0" i="0" u="none" kern="1200" dirty="0"/>
            <a:t>C. Uses GP connect with  permission to access Summary Care Record.</a:t>
          </a:r>
          <a:endParaRPr lang="en-GB" sz="1200" kern="1200" dirty="0"/>
        </a:p>
      </dsp:txBody>
      <dsp:txXfrm>
        <a:off x="1138198" y="1832533"/>
        <a:ext cx="2250967" cy="686270"/>
      </dsp:txXfrm>
    </dsp:sp>
    <dsp:sp modelId="{276E83C6-56E9-7F44-811C-9184AA438910}">
      <dsp:nvSpPr>
        <dsp:cNvPr id="0" name=""/>
        <dsp:cNvSpPr/>
      </dsp:nvSpPr>
      <dsp:spPr>
        <a:xfrm>
          <a:off x="1138198" y="2690371"/>
          <a:ext cx="2250967" cy="68627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b="0" i="0" u="none" kern="1200" dirty="0"/>
            <a:t>D. Identifies relevant PMH/DH [including drug allergy]</a:t>
          </a:r>
          <a:endParaRPr lang="en-GB" sz="1200" kern="1200" dirty="0"/>
        </a:p>
      </dsp:txBody>
      <dsp:txXfrm>
        <a:off x="1138198" y="2690371"/>
        <a:ext cx="2250967" cy="686270"/>
      </dsp:txXfrm>
    </dsp:sp>
    <dsp:sp modelId="{85BABAC1-3486-4B46-AF54-606CB30D6C65}">
      <dsp:nvSpPr>
        <dsp:cNvPr id="0" name=""/>
        <dsp:cNvSpPr/>
      </dsp:nvSpPr>
      <dsp:spPr>
        <a:xfrm>
          <a:off x="1138198" y="3548210"/>
          <a:ext cx="2250967" cy="68627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b="0" i="0" u="none" kern="1200" dirty="0"/>
            <a:t>E. Identifies Covid risk factors e.g. exposure risk, obesity, ethnicity and LTCs.</a:t>
          </a:r>
          <a:endParaRPr lang="en-GB" sz="1200" kern="1200" dirty="0"/>
        </a:p>
      </dsp:txBody>
      <dsp:txXfrm>
        <a:off x="1138198" y="3548210"/>
        <a:ext cx="2250967" cy="68627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DAFBD0-17D1-8946-B169-48FFC601913A}">
      <dsp:nvSpPr>
        <dsp:cNvPr id="0" name=""/>
        <dsp:cNvSpPr/>
      </dsp:nvSpPr>
      <dsp:spPr>
        <a:xfrm>
          <a:off x="688004" y="2175669"/>
          <a:ext cx="450193" cy="428919"/>
        </a:xfrm>
        <a:custGeom>
          <a:avLst/>
          <a:gdLst/>
          <a:ahLst/>
          <a:cxnLst/>
          <a:rect l="0" t="0" r="0" b="0"/>
          <a:pathLst>
            <a:path>
              <a:moveTo>
                <a:pt x="0" y="0"/>
              </a:moveTo>
              <a:lnTo>
                <a:pt x="225096" y="0"/>
              </a:lnTo>
              <a:lnTo>
                <a:pt x="225096" y="428919"/>
              </a:lnTo>
              <a:lnTo>
                <a:pt x="450193" y="42891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897556" y="2374583"/>
        <a:ext cx="31090" cy="31090"/>
      </dsp:txXfrm>
    </dsp:sp>
    <dsp:sp modelId="{DFC35A3F-A853-A94D-87F3-19E6E9ECA1F7}">
      <dsp:nvSpPr>
        <dsp:cNvPr id="0" name=""/>
        <dsp:cNvSpPr/>
      </dsp:nvSpPr>
      <dsp:spPr>
        <a:xfrm>
          <a:off x="688004" y="1746749"/>
          <a:ext cx="450193" cy="428919"/>
        </a:xfrm>
        <a:custGeom>
          <a:avLst/>
          <a:gdLst/>
          <a:ahLst/>
          <a:cxnLst/>
          <a:rect l="0" t="0" r="0" b="0"/>
          <a:pathLst>
            <a:path>
              <a:moveTo>
                <a:pt x="0" y="428919"/>
              </a:moveTo>
              <a:lnTo>
                <a:pt x="225096" y="428919"/>
              </a:lnTo>
              <a:lnTo>
                <a:pt x="225096" y="0"/>
              </a:lnTo>
              <a:lnTo>
                <a:pt x="450193"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897556" y="1945664"/>
        <a:ext cx="31090" cy="31090"/>
      </dsp:txXfrm>
    </dsp:sp>
    <dsp:sp modelId="{77CAAA2B-8382-4240-B948-E781BAA23281}">
      <dsp:nvSpPr>
        <dsp:cNvPr id="0" name=""/>
        <dsp:cNvSpPr/>
      </dsp:nvSpPr>
      <dsp:spPr>
        <a:xfrm rot="16200000">
          <a:off x="-1461105" y="1832533"/>
          <a:ext cx="3611950" cy="68627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GB" sz="2400" b="0" i="0" u="none" kern="1200" dirty="0"/>
            <a:t>Carries out appropriate ASSESSMENT</a:t>
          </a:r>
          <a:endParaRPr lang="en-GB" sz="2400" kern="1200" dirty="0"/>
        </a:p>
      </dsp:txBody>
      <dsp:txXfrm>
        <a:off x="-1461105" y="1832533"/>
        <a:ext cx="3611950" cy="686270"/>
      </dsp:txXfrm>
    </dsp:sp>
    <dsp:sp modelId="{E41EBFF1-08B3-2848-BE2C-9EC038473A01}">
      <dsp:nvSpPr>
        <dsp:cNvPr id="0" name=""/>
        <dsp:cNvSpPr/>
      </dsp:nvSpPr>
      <dsp:spPr>
        <a:xfrm>
          <a:off x="1138198" y="1403614"/>
          <a:ext cx="2250967" cy="68627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b="0" i="0" u="none" kern="1200" dirty="0"/>
            <a:t>A. Targeted information gathering (or use of decision support if available) to aid decision making</a:t>
          </a:r>
          <a:endParaRPr lang="en-GB" sz="1200" kern="1200" dirty="0"/>
        </a:p>
      </dsp:txBody>
      <dsp:txXfrm>
        <a:off x="1138198" y="1403614"/>
        <a:ext cx="2250967" cy="686270"/>
      </dsp:txXfrm>
    </dsp:sp>
    <dsp:sp modelId="{4B978830-EFD2-424E-9319-DCF8046521B5}">
      <dsp:nvSpPr>
        <dsp:cNvPr id="0" name=""/>
        <dsp:cNvSpPr/>
      </dsp:nvSpPr>
      <dsp:spPr>
        <a:xfrm>
          <a:off x="1138198" y="2261452"/>
          <a:ext cx="2250967" cy="68627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b="0" i="0" u="none" kern="1200" dirty="0"/>
            <a:t>B. Links findings to history</a:t>
          </a:r>
          <a:endParaRPr lang="en-GB" sz="1200" kern="1200" dirty="0"/>
        </a:p>
      </dsp:txBody>
      <dsp:txXfrm>
        <a:off x="1138198" y="2261452"/>
        <a:ext cx="2250967" cy="68627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6F3222-D1B9-0045-95E5-B0970288FE28}">
      <dsp:nvSpPr>
        <dsp:cNvPr id="0" name=""/>
        <dsp:cNvSpPr/>
      </dsp:nvSpPr>
      <dsp:spPr>
        <a:xfrm>
          <a:off x="688004" y="2175669"/>
          <a:ext cx="450193" cy="428919"/>
        </a:xfrm>
        <a:custGeom>
          <a:avLst/>
          <a:gdLst/>
          <a:ahLst/>
          <a:cxnLst/>
          <a:rect l="0" t="0" r="0" b="0"/>
          <a:pathLst>
            <a:path>
              <a:moveTo>
                <a:pt x="0" y="0"/>
              </a:moveTo>
              <a:lnTo>
                <a:pt x="225096" y="0"/>
              </a:lnTo>
              <a:lnTo>
                <a:pt x="225096" y="428919"/>
              </a:lnTo>
              <a:lnTo>
                <a:pt x="450193" y="42891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897556" y="2374583"/>
        <a:ext cx="31090" cy="31090"/>
      </dsp:txXfrm>
    </dsp:sp>
    <dsp:sp modelId="{D00C3ACC-FE7F-7F41-8AA3-7BBFEFA33BE0}">
      <dsp:nvSpPr>
        <dsp:cNvPr id="0" name=""/>
        <dsp:cNvSpPr/>
      </dsp:nvSpPr>
      <dsp:spPr>
        <a:xfrm>
          <a:off x="688004" y="1746749"/>
          <a:ext cx="450193" cy="428919"/>
        </a:xfrm>
        <a:custGeom>
          <a:avLst/>
          <a:gdLst/>
          <a:ahLst/>
          <a:cxnLst/>
          <a:rect l="0" t="0" r="0" b="0"/>
          <a:pathLst>
            <a:path>
              <a:moveTo>
                <a:pt x="0" y="428919"/>
              </a:moveTo>
              <a:lnTo>
                <a:pt x="225096" y="428919"/>
              </a:lnTo>
              <a:lnTo>
                <a:pt x="225096" y="0"/>
              </a:lnTo>
              <a:lnTo>
                <a:pt x="450193"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897556" y="1945664"/>
        <a:ext cx="31090" cy="31090"/>
      </dsp:txXfrm>
    </dsp:sp>
    <dsp:sp modelId="{D6131B93-CE6A-6C42-83D6-EDA7DFC4F7B4}">
      <dsp:nvSpPr>
        <dsp:cNvPr id="0" name=""/>
        <dsp:cNvSpPr/>
      </dsp:nvSpPr>
      <dsp:spPr>
        <a:xfrm rot="16200000">
          <a:off x="-1461105" y="1832533"/>
          <a:ext cx="3611950" cy="68627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GB" sz="2200" b="0" i="0" u="none" kern="1200" dirty="0"/>
            <a:t>Draws CONCLUSIONS that are supported by the history</a:t>
          </a:r>
          <a:endParaRPr lang="en-GB" sz="2200" kern="1200" dirty="0"/>
        </a:p>
      </dsp:txBody>
      <dsp:txXfrm>
        <a:off x="-1461105" y="1832533"/>
        <a:ext cx="3611950" cy="686270"/>
      </dsp:txXfrm>
    </dsp:sp>
    <dsp:sp modelId="{BEFB4475-A27A-1144-95EB-6C616A1BCB93}">
      <dsp:nvSpPr>
        <dsp:cNvPr id="0" name=""/>
        <dsp:cNvSpPr/>
      </dsp:nvSpPr>
      <dsp:spPr>
        <a:xfrm>
          <a:off x="1138198" y="1403614"/>
          <a:ext cx="2250967" cy="68627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b="0" i="0" u="none" kern="1200" dirty="0"/>
            <a:t>A. Constructs appropriate diagnosis or differential based on the history / identifies appropriate 'symptom cluster' </a:t>
          </a:r>
          <a:endParaRPr lang="en-GB" sz="1200" kern="1200" dirty="0"/>
        </a:p>
      </dsp:txBody>
      <dsp:txXfrm>
        <a:off x="1138198" y="1403614"/>
        <a:ext cx="2250967" cy="686270"/>
      </dsp:txXfrm>
    </dsp:sp>
    <dsp:sp modelId="{8F02A779-898E-D145-8477-5C0DE2A82957}">
      <dsp:nvSpPr>
        <dsp:cNvPr id="0" name=""/>
        <dsp:cNvSpPr/>
      </dsp:nvSpPr>
      <dsp:spPr>
        <a:xfrm>
          <a:off x="1138198" y="2261452"/>
          <a:ext cx="2250967" cy="68627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b="0" i="0" u="none" kern="1200" dirty="0"/>
            <a:t>B. Streams / Refers patient appropriately</a:t>
          </a:r>
          <a:endParaRPr lang="en-GB" sz="1200" kern="1200" dirty="0"/>
        </a:p>
      </dsp:txBody>
      <dsp:txXfrm>
        <a:off x="1138198" y="2261452"/>
        <a:ext cx="2250967" cy="686270"/>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2CFA7E-D29F-8644-B6C9-5717D4DCC1F5}">
      <dsp:nvSpPr>
        <dsp:cNvPr id="0" name=""/>
        <dsp:cNvSpPr/>
      </dsp:nvSpPr>
      <dsp:spPr>
        <a:xfrm>
          <a:off x="688004" y="2175669"/>
          <a:ext cx="450193" cy="1286757"/>
        </a:xfrm>
        <a:custGeom>
          <a:avLst/>
          <a:gdLst/>
          <a:ahLst/>
          <a:cxnLst/>
          <a:rect l="0" t="0" r="0" b="0"/>
          <a:pathLst>
            <a:path>
              <a:moveTo>
                <a:pt x="0" y="0"/>
              </a:moveTo>
              <a:lnTo>
                <a:pt x="225096" y="0"/>
              </a:lnTo>
              <a:lnTo>
                <a:pt x="225096" y="1286757"/>
              </a:lnTo>
              <a:lnTo>
                <a:pt x="450193" y="128675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879020" y="2784966"/>
        <a:ext cx="68161" cy="68161"/>
      </dsp:txXfrm>
    </dsp:sp>
    <dsp:sp modelId="{25373992-21C4-D748-8F29-65868D1DABB7}">
      <dsp:nvSpPr>
        <dsp:cNvPr id="0" name=""/>
        <dsp:cNvSpPr/>
      </dsp:nvSpPr>
      <dsp:spPr>
        <a:xfrm>
          <a:off x="688004" y="2175669"/>
          <a:ext cx="450193" cy="428919"/>
        </a:xfrm>
        <a:custGeom>
          <a:avLst/>
          <a:gdLst/>
          <a:ahLst/>
          <a:cxnLst/>
          <a:rect l="0" t="0" r="0" b="0"/>
          <a:pathLst>
            <a:path>
              <a:moveTo>
                <a:pt x="0" y="0"/>
              </a:moveTo>
              <a:lnTo>
                <a:pt x="225096" y="0"/>
              </a:lnTo>
              <a:lnTo>
                <a:pt x="225096" y="428919"/>
              </a:lnTo>
              <a:lnTo>
                <a:pt x="450193" y="42891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897556" y="2374583"/>
        <a:ext cx="31090" cy="31090"/>
      </dsp:txXfrm>
    </dsp:sp>
    <dsp:sp modelId="{AFC95C48-6D57-C341-936B-E7C05B5B323E}">
      <dsp:nvSpPr>
        <dsp:cNvPr id="0" name=""/>
        <dsp:cNvSpPr/>
      </dsp:nvSpPr>
      <dsp:spPr>
        <a:xfrm>
          <a:off x="688004" y="1746749"/>
          <a:ext cx="450193" cy="428919"/>
        </a:xfrm>
        <a:custGeom>
          <a:avLst/>
          <a:gdLst/>
          <a:ahLst/>
          <a:cxnLst/>
          <a:rect l="0" t="0" r="0" b="0"/>
          <a:pathLst>
            <a:path>
              <a:moveTo>
                <a:pt x="0" y="428919"/>
              </a:moveTo>
              <a:lnTo>
                <a:pt x="225096" y="428919"/>
              </a:lnTo>
              <a:lnTo>
                <a:pt x="225096" y="0"/>
              </a:lnTo>
              <a:lnTo>
                <a:pt x="450193"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897556" y="1945664"/>
        <a:ext cx="31090" cy="31090"/>
      </dsp:txXfrm>
    </dsp:sp>
    <dsp:sp modelId="{AB7973ED-7F50-6342-9AB9-490C7AC9B387}">
      <dsp:nvSpPr>
        <dsp:cNvPr id="0" name=""/>
        <dsp:cNvSpPr/>
      </dsp:nvSpPr>
      <dsp:spPr>
        <a:xfrm>
          <a:off x="688004" y="888911"/>
          <a:ext cx="450193" cy="1286757"/>
        </a:xfrm>
        <a:custGeom>
          <a:avLst/>
          <a:gdLst/>
          <a:ahLst/>
          <a:cxnLst/>
          <a:rect l="0" t="0" r="0" b="0"/>
          <a:pathLst>
            <a:path>
              <a:moveTo>
                <a:pt x="0" y="1286757"/>
              </a:moveTo>
              <a:lnTo>
                <a:pt x="225096" y="1286757"/>
              </a:lnTo>
              <a:lnTo>
                <a:pt x="225096" y="0"/>
              </a:lnTo>
              <a:lnTo>
                <a:pt x="450193"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879020" y="1498209"/>
        <a:ext cx="68161" cy="68161"/>
      </dsp:txXfrm>
    </dsp:sp>
    <dsp:sp modelId="{AACD1200-EC56-0D40-BAF8-71F328D8B054}">
      <dsp:nvSpPr>
        <dsp:cNvPr id="0" name=""/>
        <dsp:cNvSpPr/>
      </dsp:nvSpPr>
      <dsp:spPr>
        <a:xfrm rot="16200000">
          <a:off x="-1461105" y="1832533"/>
          <a:ext cx="3611950" cy="68627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GB" sz="1900" b="0" i="0" u="none" kern="1200" dirty="0"/>
            <a:t>Appropriate MANAGEMENT and ADVICE following assessment</a:t>
          </a:r>
          <a:endParaRPr lang="en-GB" sz="1900" kern="1200" dirty="0"/>
        </a:p>
      </dsp:txBody>
      <dsp:txXfrm>
        <a:off x="-1461105" y="1832533"/>
        <a:ext cx="3611950" cy="686270"/>
      </dsp:txXfrm>
    </dsp:sp>
    <dsp:sp modelId="{F91B6EA9-78B7-224F-A83C-43929883C328}">
      <dsp:nvSpPr>
        <dsp:cNvPr id="0" name=""/>
        <dsp:cNvSpPr/>
      </dsp:nvSpPr>
      <dsp:spPr>
        <a:xfrm>
          <a:off x="1138198" y="545776"/>
          <a:ext cx="2250967" cy="68627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b="0" i="0" u="none" kern="1200" dirty="0"/>
            <a:t>A. Decisions conform to clinical guidelines (with exceptions clearly justified)</a:t>
          </a:r>
          <a:endParaRPr lang="en-GB" sz="1200" kern="1200" dirty="0"/>
        </a:p>
      </dsp:txBody>
      <dsp:txXfrm>
        <a:off x="1138198" y="545776"/>
        <a:ext cx="2250967" cy="686270"/>
      </dsp:txXfrm>
    </dsp:sp>
    <dsp:sp modelId="{1A6CE145-BFE2-9742-9C04-5E98B810426C}">
      <dsp:nvSpPr>
        <dsp:cNvPr id="0" name=""/>
        <dsp:cNvSpPr/>
      </dsp:nvSpPr>
      <dsp:spPr>
        <a:xfrm>
          <a:off x="1138198" y="1403614"/>
          <a:ext cx="2250967" cy="68627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b="0" i="0" u="none" kern="1200" dirty="0"/>
            <a:t>B. Gives appropriate advice on escalation e.g. asthma, DMARDS, steroids pregnancy and diabetes</a:t>
          </a:r>
          <a:endParaRPr lang="en-GB" sz="1200" kern="1200" dirty="0"/>
        </a:p>
      </dsp:txBody>
      <dsp:txXfrm>
        <a:off x="1138198" y="1403614"/>
        <a:ext cx="2250967" cy="686270"/>
      </dsp:txXfrm>
    </dsp:sp>
    <dsp:sp modelId="{B4FB30AF-ACC2-C146-8837-42B18EEE4E2B}">
      <dsp:nvSpPr>
        <dsp:cNvPr id="0" name=""/>
        <dsp:cNvSpPr/>
      </dsp:nvSpPr>
      <dsp:spPr>
        <a:xfrm>
          <a:off x="1138198" y="2261452"/>
          <a:ext cx="2250967" cy="68627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b="0" i="0" u="none" kern="1200" dirty="0"/>
            <a:t>C. Gives appropriate testing &amp; isolation advice, including for negative tests (for patient and household)</a:t>
          </a:r>
          <a:endParaRPr lang="en-GB" sz="1200" kern="1200" dirty="0"/>
        </a:p>
      </dsp:txBody>
      <dsp:txXfrm>
        <a:off x="1138198" y="2261452"/>
        <a:ext cx="2250967" cy="686270"/>
      </dsp:txXfrm>
    </dsp:sp>
    <dsp:sp modelId="{49F35742-4EC0-0348-BEDE-C59955400C57}">
      <dsp:nvSpPr>
        <dsp:cNvPr id="0" name=""/>
        <dsp:cNvSpPr/>
      </dsp:nvSpPr>
      <dsp:spPr>
        <a:xfrm>
          <a:off x="1138198" y="3119291"/>
          <a:ext cx="2250967" cy="68627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b="0" i="0" u="none" kern="1200" dirty="0"/>
            <a:t>D. Decisions are safe for the patient and the wider public and LTCs.</a:t>
          </a:r>
          <a:endParaRPr lang="en-GB" sz="1200" kern="1200" dirty="0"/>
        </a:p>
      </dsp:txBody>
      <dsp:txXfrm>
        <a:off x="1138198" y="3119291"/>
        <a:ext cx="2250967" cy="686270"/>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9E5D54-2A58-8E41-9D92-10E3F50C7C9F}">
      <dsp:nvSpPr>
        <dsp:cNvPr id="0" name=""/>
        <dsp:cNvSpPr/>
      </dsp:nvSpPr>
      <dsp:spPr>
        <a:xfrm>
          <a:off x="688004" y="2175669"/>
          <a:ext cx="450193" cy="428919"/>
        </a:xfrm>
        <a:custGeom>
          <a:avLst/>
          <a:gdLst/>
          <a:ahLst/>
          <a:cxnLst/>
          <a:rect l="0" t="0" r="0" b="0"/>
          <a:pathLst>
            <a:path>
              <a:moveTo>
                <a:pt x="0" y="0"/>
              </a:moveTo>
              <a:lnTo>
                <a:pt x="225096" y="0"/>
              </a:lnTo>
              <a:lnTo>
                <a:pt x="225096" y="428919"/>
              </a:lnTo>
              <a:lnTo>
                <a:pt x="450193" y="42891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897556" y="2374583"/>
        <a:ext cx="31090" cy="31090"/>
      </dsp:txXfrm>
    </dsp:sp>
    <dsp:sp modelId="{76866FE7-0229-8D4B-AF69-CBC994727AB7}">
      <dsp:nvSpPr>
        <dsp:cNvPr id="0" name=""/>
        <dsp:cNvSpPr/>
      </dsp:nvSpPr>
      <dsp:spPr>
        <a:xfrm>
          <a:off x="688004" y="1746749"/>
          <a:ext cx="450193" cy="428919"/>
        </a:xfrm>
        <a:custGeom>
          <a:avLst/>
          <a:gdLst/>
          <a:ahLst/>
          <a:cxnLst/>
          <a:rect l="0" t="0" r="0" b="0"/>
          <a:pathLst>
            <a:path>
              <a:moveTo>
                <a:pt x="0" y="428919"/>
              </a:moveTo>
              <a:lnTo>
                <a:pt x="225096" y="428919"/>
              </a:lnTo>
              <a:lnTo>
                <a:pt x="225096" y="0"/>
              </a:lnTo>
              <a:lnTo>
                <a:pt x="450193"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897556" y="1945664"/>
        <a:ext cx="31090" cy="31090"/>
      </dsp:txXfrm>
    </dsp:sp>
    <dsp:sp modelId="{77CAAA2B-8382-4240-B948-E781BAA23281}">
      <dsp:nvSpPr>
        <dsp:cNvPr id="0" name=""/>
        <dsp:cNvSpPr/>
      </dsp:nvSpPr>
      <dsp:spPr>
        <a:xfrm rot="16200000">
          <a:off x="-1461105" y="1832533"/>
          <a:ext cx="3611950" cy="68627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GB" sz="2300" b="0" i="0" u="none" kern="1200" dirty="0"/>
            <a:t>Correctly fills in appropriate DOCUMENTATION</a:t>
          </a:r>
          <a:endParaRPr lang="en-GB" sz="2300" kern="1200" dirty="0"/>
        </a:p>
      </dsp:txBody>
      <dsp:txXfrm>
        <a:off x="-1461105" y="1832533"/>
        <a:ext cx="3611950" cy="686270"/>
      </dsp:txXfrm>
    </dsp:sp>
    <dsp:sp modelId="{186CAEA7-26B2-9C42-B642-6E11927CFE83}">
      <dsp:nvSpPr>
        <dsp:cNvPr id="0" name=""/>
        <dsp:cNvSpPr/>
      </dsp:nvSpPr>
      <dsp:spPr>
        <a:xfrm>
          <a:off x="1138198" y="1403614"/>
          <a:ext cx="2250967" cy="68627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b="0" i="0" u="none" kern="1200" dirty="0"/>
            <a:t>A. Documents information clearly including patient advice</a:t>
          </a:r>
          <a:endParaRPr lang="en-GB" sz="1600" kern="1200" dirty="0"/>
        </a:p>
      </dsp:txBody>
      <dsp:txXfrm>
        <a:off x="1138198" y="1403614"/>
        <a:ext cx="2250967" cy="686270"/>
      </dsp:txXfrm>
    </dsp:sp>
    <dsp:sp modelId="{23B2E725-18C6-C449-AC7A-388CCEA89274}">
      <dsp:nvSpPr>
        <dsp:cNvPr id="0" name=""/>
        <dsp:cNvSpPr/>
      </dsp:nvSpPr>
      <dsp:spPr>
        <a:xfrm>
          <a:off x="1138198" y="2261452"/>
          <a:ext cx="2250967" cy="68627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b="0" i="0" u="none" kern="1200" dirty="0"/>
            <a:t>B. Written record matches audio record</a:t>
          </a:r>
          <a:endParaRPr lang="en-GB" sz="1600" kern="1200" dirty="0"/>
        </a:p>
      </dsp:txBody>
      <dsp:txXfrm>
        <a:off x="1138198" y="2261452"/>
        <a:ext cx="2250967" cy="686270"/>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0A3D14-2964-AA4D-B068-8D4918D48E36}">
      <dsp:nvSpPr>
        <dsp:cNvPr id="0" name=""/>
        <dsp:cNvSpPr/>
      </dsp:nvSpPr>
      <dsp:spPr>
        <a:xfrm>
          <a:off x="688004" y="2175669"/>
          <a:ext cx="450193" cy="1286757"/>
        </a:xfrm>
        <a:custGeom>
          <a:avLst/>
          <a:gdLst/>
          <a:ahLst/>
          <a:cxnLst/>
          <a:rect l="0" t="0" r="0" b="0"/>
          <a:pathLst>
            <a:path>
              <a:moveTo>
                <a:pt x="0" y="0"/>
              </a:moveTo>
              <a:lnTo>
                <a:pt x="225096" y="0"/>
              </a:lnTo>
              <a:lnTo>
                <a:pt x="225096" y="1286757"/>
              </a:lnTo>
              <a:lnTo>
                <a:pt x="450193" y="128675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879020" y="2784966"/>
        <a:ext cx="68161" cy="68161"/>
      </dsp:txXfrm>
    </dsp:sp>
    <dsp:sp modelId="{F47A81CF-AC08-2D49-BBFA-834014BFCF74}">
      <dsp:nvSpPr>
        <dsp:cNvPr id="0" name=""/>
        <dsp:cNvSpPr/>
      </dsp:nvSpPr>
      <dsp:spPr>
        <a:xfrm>
          <a:off x="688004" y="2175669"/>
          <a:ext cx="450193" cy="428919"/>
        </a:xfrm>
        <a:custGeom>
          <a:avLst/>
          <a:gdLst/>
          <a:ahLst/>
          <a:cxnLst/>
          <a:rect l="0" t="0" r="0" b="0"/>
          <a:pathLst>
            <a:path>
              <a:moveTo>
                <a:pt x="0" y="0"/>
              </a:moveTo>
              <a:lnTo>
                <a:pt x="225096" y="0"/>
              </a:lnTo>
              <a:lnTo>
                <a:pt x="225096" y="428919"/>
              </a:lnTo>
              <a:lnTo>
                <a:pt x="450193" y="42891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897556" y="2374583"/>
        <a:ext cx="31090" cy="31090"/>
      </dsp:txXfrm>
    </dsp:sp>
    <dsp:sp modelId="{2D67CAC5-4556-3E4A-81DB-BE464B4CADB9}">
      <dsp:nvSpPr>
        <dsp:cNvPr id="0" name=""/>
        <dsp:cNvSpPr/>
      </dsp:nvSpPr>
      <dsp:spPr>
        <a:xfrm>
          <a:off x="688004" y="1746749"/>
          <a:ext cx="450193" cy="428919"/>
        </a:xfrm>
        <a:custGeom>
          <a:avLst/>
          <a:gdLst/>
          <a:ahLst/>
          <a:cxnLst/>
          <a:rect l="0" t="0" r="0" b="0"/>
          <a:pathLst>
            <a:path>
              <a:moveTo>
                <a:pt x="0" y="428919"/>
              </a:moveTo>
              <a:lnTo>
                <a:pt x="225096" y="428919"/>
              </a:lnTo>
              <a:lnTo>
                <a:pt x="225096" y="0"/>
              </a:lnTo>
              <a:lnTo>
                <a:pt x="450193"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897556" y="1945664"/>
        <a:ext cx="31090" cy="31090"/>
      </dsp:txXfrm>
    </dsp:sp>
    <dsp:sp modelId="{6FC667B7-2B42-DE44-8337-636B039059A7}">
      <dsp:nvSpPr>
        <dsp:cNvPr id="0" name=""/>
        <dsp:cNvSpPr/>
      </dsp:nvSpPr>
      <dsp:spPr>
        <a:xfrm>
          <a:off x="688004" y="888911"/>
          <a:ext cx="450193" cy="1286757"/>
        </a:xfrm>
        <a:custGeom>
          <a:avLst/>
          <a:gdLst/>
          <a:ahLst/>
          <a:cxnLst/>
          <a:rect l="0" t="0" r="0" b="0"/>
          <a:pathLst>
            <a:path>
              <a:moveTo>
                <a:pt x="0" y="1286757"/>
              </a:moveTo>
              <a:lnTo>
                <a:pt x="225096" y="1286757"/>
              </a:lnTo>
              <a:lnTo>
                <a:pt x="225096" y="0"/>
              </a:lnTo>
              <a:lnTo>
                <a:pt x="450193"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879020" y="1498209"/>
        <a:ext cx="68161" cy="68161"/>
      </dsp:txXfrm>
    </dsp:sp>
    <dsp:sp modelId="{D6131B93-CE6A-6C42-83D6-EDA7DFC4F7B4}">
      <dsp:nvSpPr>
        <dsp:cNvPr id="0" name=""/>
        <dsp:cNvSpPr/>
      </dsp:nvSpPr>
      <dsp:spPr>
        <a:xfrm rot="16200000">
          <a:off x="-1461105" y="1832533"/>
          <a:ext cx="3611950" cy="68627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GB" sz="2400" b="0" i="0" u="none" kern="1200" dirty="0"/>
            <a:t>Appropriate PRESCRIBING behaviour</a:t>
          </a:r>
          <a:endParaRPr lang="en-GB" sz="2400" kern="1200" dirty="0"/>
        </a:p>
      </dsp:txBody>
      <dsp:txXfrm>
        <a:off x="-1461105" y="1832533"/>
        <a:ext cx="3611950" cy="686270"/>
      </dsp:txXfrm>
    </dsp:sp>
    <dsp:sp modelId="{5DF90D54-C9D5-FF48-A5DF-5595CB39C357}">
      <dsp:nvSpPr>
        <dsp:cNvPr id="0" name=""/>
        <dsp:cNvSpPr/>
      </dsp:nvSpPr>
      <dsp:spPr>
        <a:xfrm>
          <a:off x="1138198" y="545776"/>
          <a:ext cx="2250967" cy="68627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b="0" i="0" u="none" kern="1200" dirty="0"/>
            <a:t>A. Generics used [unless inappropriate]</a:t>
          </a:r>
          <a:endParaRPr lang="en-GB" sz="1600" kern="1200" dirty="0"/>
        </a:p>
      </dsp:txBody>
      <dsp:txXfrm>
        <a:off x="1138198" y="545776"/>
        <a:ext cx="2250967" cy="686270"/>
      </dsp:txXfrm>
    </dsp:sp>
    <dsp:sp modelId="{ADE0BBCD-CCB6-394D-BABA-946DB11B5C71}">
      <dsp:nvSpPr>
        <dsp:cNvPr id="0" name=""/>
        <dsp:cNvSpPr/>
      </dsp:nvSpPr>
      <dsp:spPr>
        <a:xfrm>
          <a:off x="1138198" y="1403614"/>
          <a:ext cx="2250967" cy="68627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b="0" i="0" u="none" kern="1200" dirty="0"/>
            <a:t>B. Formula-based [where available]</a:t>
          </a:r>
          <a:endParaRPr lang="en-GB" sz="1600" kern="1200" dirty="0"/>
        </a:p>
      </dsp:txBody>
      <dsp:txXfrm>
        <a:off x="1138198" y="1403614"/>
        <a:ext cx="2250967" cy="686270"/>
      </dsp:txXfrm>
    </dsp:sp>
    <dsp:sp modelId="{28702508-62F3-4540-8829-E8DD2C2DA53B}">
      <dsp:nvSpPr>
        <dsp:cNvPr id="0" name=""/>
        <dsp:cNvSpPr/>
      </dsp:nvSpPr>
      <dsp:spPr>
        <a:xfrm>
          <a:off x="1138198" y="2261452"/>
          <a:ext cx="2250967" cy="68627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b="0" i="0" u="none" kern="1200" dirty="0"/>
            <a:t>C. Follows evidence base or recognised good practice</a:t>
          </a:r>
          <a:endParaRPr lang="en-GB" sz="1600" kern="1200" dirty="0"/>
        </a:p>
      </dsp:txBody>
      <dsp:txXfrm>
        <a:off x="1138198" y="2261452"/>
        <a:ext cx="2250967" cy="686270"/>
      </dsp:txXfrm>
    </dsp:sp>
    <dsp:sp modelId="{7DF95A6C-307D-8B48-9667-B0CBC90F4AF8}">
      <dsp:nvSpPr>
        <dsp:cNvPr id="0" name=""/>
        <dsp:cNvSpPr/>
      </dsp:nvSpPr>
      <dsp:spPr>
        <a:xfrm>
          <a:off x="1138198" y="3119291"/>
          <a:ext cx="2250967" cy="68627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b="0" i="0" u="none" kern="1200" dirty="0"/>
            <a:t>D. Appropriate use of e-prescribing</a:t>
          </a:r>
          <a:endParaRPr lang="en-GB" sz="1600" kern="1200" dirty="0"/>
        </a:p>
      </dsp:txBody>
      <dsp:txXfrm>
        <a:off x="1138198" y="3119291"/>
        <a:ext cx="2250967" cy="686270"/>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0C3B24-DB57-2E4F-A922-7FC6EAD0590A}">
      <dsp:nvSpPr>
        <dsp:cNvPr id="0" name=""/>
        <dsp:cNvSpPr/>
      </dsp:nvSpPr>
      <dsp:spPr>
        <a:xfrm>
          <a:off x="688004" y="2175669"/>
          <a:ext cx="450193" cy="428919"/>
        </a:xfrm>
        <a:custGeom>
          <a:avLst/>
          <a:gdLst/>
          <a:ahLst/>
          <a:cxnLst/>
          <a:rect l="0" t="0" r="0" b="0"/>
          <a:pathLst>
            <a:path>
              <a:moveTo>
                <a:pt x="0" y="0"/>
              </a:moveTo>
              <a:lnTo>
                <a:pt x="225096" y="0"/>
              </a:lnTo>
              <a:lnTo>
                <a:pt x="225096" y="428919"/>
              </a:lnTo>
              <a:lnTo>
                <a:pt x="450193" y="42891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897556" y="2374583"/>
        <a:ext cx="31090" cy="31090"/>
      </dsp:txXfrm>
    </dsp:sp>
    <dsp:sp modelId="{35F5F165-BD4A-9247-814E-92EA270F9901}">
      <dsp:nvSpPr>
        <dsp:cNvPr id="0" name=""/>
        <dsp:cNvSpPr/>
      </dsp:nvSpPr>
      <dsp:spPr>
        <a:xfrm>
          <a:off x="688004" y="1746749"/>
          <a:ext cx="450193" cy="428919"/>
        </a:xfrm>
        <a:custGeom>
          <a:avLst/>
          <a:gdLst/>
          <a:ahLst/>
          <a:cxnLst/>
          <a:rect l="0" t="0" r="0" b="0"/>
          <a:pathLst>
            <a:path>
              <a:moveTo>
                <a:pt x="0" y="428919"/>
              </a:moveTo>
              <a:lnTo>
                <a:pt x="225096" y="428919"/>
              </a:lnTo>
              <a:lnTo>
                <a:pt x="225096" y="0"/>
              </a:lnTo>
              <a:lnTo>
                <a:pt x="450193"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897556" y="1945664"/>
        <a:ext cx="31090" cy="31090"/>
      </dsp:txXfrm>
    </dsp:sp>
    <dsp:sp modelId="{AACD1200-EC56-0D40-BAF8-71F328D8B054}">
      <dsp:nvSpPr>
        <dsp:cNvPr id="0" name=""/>
        <dsp:cNvSpPr/>
      </dsp:nvSpPr>
      <dsp:spPr>
        <a:xfrm rot="16200000">
          <a:off x="-1461105" y="1832533"/>
          <a:ext cx="3611950" cy="68627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GB" sz="2400" b="0" i="0" u="none" kern="1200" dirty="0"/>
            <a:t>Displays adequate SAFETY-NETTING</a:t>
          </a:r>
          <a:endParaRPr lang="en-GB" sz="2400" kern="1200" dirty="0"/>
        </a:p>
      </dsp:txBody>
      <dsp:txXfrm>
        <a:off x="-1461105" y="1832533"/>
        <a:ext cx="3611950" cy="686270"/>
      </dsp:txXfrm>
    </dsp:sp>
    <dsp:sp modelId="{FE0AC542-4E3A-BD43-9878-B17C4D596AC0}">
      <dsp:nvSpPr>
        <dsp:cNvPr id="0" name=""/>
        <dsp:cNvSpPr/>
      </dsp:nvSpPr>
      <dsp:spPr>
        <a:xfrm>
          <a:off x="1138198" y="1403614"/>
          <a:ext cx="2250967" cy="68627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b="0" i="0" u="none" kern="1200" dirty="0"/>
            <a:t>A. Clearly gives advice about when and who to call back</a:t>
          </a:r>
          <a:endParaRPr lang="en-GB" sz="1600" kern="1200" dirty="0"/>
        </a:p>
      </dsp:txBody>
      <dsp:txXfrm>
        <a:off x="1138198" y="1403614"/>
        <a:ext cx="2250967" cy="686270"/>
      </dsp:txXfrm>
    </dsp:sp>
    <dsp:sp modelId="{9BC45C29-1743-4148-8356-0F298CC908D7}">
      <dsp:nvSpPr>
        <dsp:cNvPr id="0" name=""/>
        <dsp:cNvSpPr/>
      </dsp:nvSpPr>
      <dsp:spPr>
        <a:xfrm>
          <a:off x="1138198" y="2261452"/>
          <a:ext cx="2250967" cy="68627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b="0" i="0" u="none" kern="1200" dirty="0"/>
            <a:t>B. Records advice given (worsening instruction)</a:t>
          </a:r>
          <a:endParaRPr lang="en-GB" sz="1600" kern="1200" dirty="0"/>
        </a:p>
      </dsp:txBody>
      <dsp:txXfrm>
        <a:off x="1138198" y="2261452"/>
        <a:ext cx="2250967" cy="686270"/>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04A991-C0A3-9B48-9C77-4B8A1439CFAB}">
      <dsp:nvSpPr>
        <dsp:cNvPr id="0" name=""/>
        <dsp:cNvSpPr/>
      </dsp:nvSpPr>
      <dsp:spPr>
        <a:xfrm>
          <a:off x="1008030" y="2175669"/>
          <a:ext cx="542350" cy="1033442"/>
        </a:xfrm>
        <a:custGeom>
          <a:avLst/>
          <a:gdLst/>
          <a:ahLst/>
          <a:cxnLst/>
          <a:rect l="0" t="0" r="0" b="0"/>
          <a:pathLst>
            <a:path>
              <a:moveTo>
                <a:pt x="0" y="0"/>
              </a:moveTo>
              <a:lnTo>
                <a:pt x="271175" y="0"/>
              </a:lnTo>
              <a:lnTo>
                <a:pt x="271175" y="1033442"/>
              </a:lnTo>
              <a:lnTo>
                <a:pt x="542350" y="103344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1250028" y="2663212"/>
        <a:ext cx="58355" cy="58355"/>
      </dsp:txXfrm>
    </dsp:sp>
    <dsp:sp modelId="{A9F2E88F-92B7-1340-A3DD-98A4A2257FA2}">
      <dsp:nvSpPr>
        <dsp:cNvPr id="0" name=""/>
        <dsp:cNvSpPr/>
      </dsp:nvSpPr>
      <dsp:spPr>
        <a:xfrm>
          <a:off x="1008030" y="2129948"/>
          <a:ext cx="542350" cy="91440"/>
        </a:xfrm>
        <a:custGeom>
          <a:avLst/>
          <a:gdLst/>
          <a:ahLst/>
          <a:cxnLst/>
          <a:rect l="0" t="0" r="0" b="0"/>
          <a:pathLst>
            <a:path>
              <a:moveTo>
                <a:pt x="0" y="45720"/>
              </a:moveTo>
              <a:lnTo>
                <a:pt x="542350" y="4572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1265647" y="2162110"/>
        <a:ext cx="27117" cy="27117"/>
      </dsp:txXfrm>
    </dsp:sp>
    <dsp:sp modelId="{69195568-90C2-3648-9AB1-2119B4EA303F}">
      <dsp:nvSpPr>
        <dsp:cNvPr id="0" name=""/>
        <dsp:cNvSpPr/>
      </dsp:nvSpPr>
      <dsp:spPr>
        <a:xfrm>
          <a:off x="1008030" y="1142226"/>
          <a:ext cx="542350" cy="1033442"/>
        </a:xfrm>
        <a:custGeom>
          <a:avLst/>
          <a:gdLst/>
          <a:ahLst/>
          <a:cxnLst/>
          <a:rect l="0" t="0" r="0" b="0"/>
          <a:pathLst>
            <a:path>
              <a:moveTo>
                <a:pt x="0" y="1033442"/>
              </a:moveTo>
              <a:lnTo>
                <a:pt x="271175" y="1033442"/>
              </a:lnTo>
              <a:lnTo>
                <a:pt x="271175" y="0"/>
              </a:lnTo>
              <a:lnTo>
                <a:pt x="542350"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1250028" y="1629769"/>
        <a:ext cx="58355" cy="58355"/>
      </dsp:txXfrm>
    </dsp:sp>
    <dsp:sp modelId="{77CAAA2B-8382-4240-B948-E781BAA23281}">
      <dsp:nvSpPr>
        <dsp:cNvPr id="0" name=""/>
        <dsp:cNvSpPr/>
      </dsp:nvSpPr>
      <dsp:spPr>
        <a:xfrm rot="16200000">
          <a:off x="-1581015" y="1762291"/>
          <a:ext cx="4351338" cy="82675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GB" sz="2100" b="0" i="0" u="none" kern="1200" dirty="0"/>
            <a:t>Did the clinician address any potential SAFEGUARDING issues?</a:t>
          </a:r>
          <a:endParaRPr lang="en-GB" sz="2100" kern="1200" dirty="0"/>
        </a:p>
      </dsp:txBody>
      <dsp:txXfrm>
        <a:off x="-1581015" y="1762291"/>
        <a:ext cx="4351338" cy="826754"/>
      </dsp:txXfrm>
    </dsp:sp>
    <dsp:sp modelId="{9BBB3E04-19A8-FD4D-AD35-A130BE786B0B}">
      <dsp:nvSpPr>
        <dsp:cNvPr id="0" name=""/>
        <dsp:cNvSpPr/>
      </dsp:nvSpPr>
      <dsp:spPr>
        <a:xfrm>
          <a:off x="1550381" y="728849"/>
          <a:ext cx="2711753" cy="82675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GB" sz="1500" b="0" i="0" u="none" kern="1200" dirty="0"/>
            <a:t>A. Do the notes demonstrate an awareness of safeguarding issues (where relevant)?</a:t>
          </a:r>
          <a:endParaRPr lang="en-GB" sz="1500" kern="1200" dirty="0"/>
        </a:p>
      </dsp:txBody>
      <dsp:txXfrm>
        <a:off x="1550381" y="728849"/>
        <a:ext cx="2711753" cy="826754"/>
      </dsp:txXfrm>
    </dsp:sp>
    <dsp:sp modelId="{AA89331A-EDEC-8C45-9510-1A528EDE95D1}">
      <dsp:nvSpPr>
        <dsp:cNvPr id="0" name=""/>
        <dsp:cNvSpPr/>
      </dsp:nvSpPr>
      <dsp:spPr>
        <a:xfrm>
          <a:off x="1550381" y="1762291"/>
          <a:ext cx="2711753" cy="82675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GB" sz="1500" b="0" i="0" u="none" kern="1200" dirty="0"/>
            <a:t>B. If safeguarding issues were suspected was the patient referred to the appropriate service?</a:t>
          </a:r>
          <a:endParaRPr lang="en-GB" sz="1500" kern="1200" dirty="0"/>
        </a:p>
      </dsp:txBody>
      <dsp:txXfrm>
        <a:off x="1550381" y="1762291"/>
        <a:ext cx="2711753" cy="826754"/>
      </dsp:txXfrm>
    </dsp:sp>
    <dsp:sp modelId="{096CEB5B-909C-D345-B14A-9174F0136220}">
      <dsp:nvSpPr>
        <dsp:cNvPr id="0" name=""/>
        <dsp:cNvSpPr/>
      </dsp:nvSpPr>
      <dsp:spPr>
        <a:xfrm>
          <a:off x="1550381" y="2795734"/>
          <a:ext cx="2711753" cy="82675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GB" sz="1500" b="0" i="0" u="none" kern="1200" dirty="0"/>
            <a:t>C. If an injured child or vulnerable adult; did the clinician explore the possibility of intentional injury?</a:t>
          </a:r>
          <a:endParaRPr lang="en-GB" sz="1500" kern="1200" dirty="0"/>
        </a:p>
      </dsp:txBody>
      <dsp:txXfrm>
        <a:off x="1550381" y="2795734"/>
        <a:ext cx="2711753" cy="82675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45CCAB-8B99-4D47-81F9-F2D08A60F86B}">
      <dsp:nvSpPr>
        <dsp:cNvPr id="0" name=""/>
        <dsp:cNvSpPr/>
      </dsp:nvSpPr>
      <dsp:spPr>
        <a:xfrm>
          <a:off x="1221286" y="0"/>
          <a:ext cx="10574418" cy="6348714"/>
        </a:xfrm>
        <a:prstGeom prst="swooshArrow">
          <a:avLst>
            <a:gd name="adj1" fmla="val 25000"/>
            <a:gd name="adj2" fmla="val 25000"/>
          </a:avLst>
        </a:prstGeom>
        <a:blipFill rotWithShape="0">
          <a:blip xmlns:r="http://schemas.openxmlformats.org/officeDocument/2006/relationships" r:embed="rId1"/>
          <a:tile tx="0" ty="0" sx="100000" sy="100000" flip="none" algn="tl"/>
        </a:blipFill>
        <a:ln>
          <a:noFill/>
        </a:ln>
        <a:effectLst/>
      </dsp:spPr>
      <dsp:style>
        <a:lnRef idx="0">
          <a:scrgbClr r="0" g="0" b="0"/>
        </a:lnRef>
        <a:fillRef idx="1">
          <a:scrgbClr r="0" g="0" b="0"/>
        </a:fillRef>
        <a:effectRef idx="0">
          <a:scrgbClr r="0" g="0" b="0"/>
        </a:effectRef>
        <a:fontRef idx="minor"/>
      </dsp:style>
    </dsp:sp>
    <dsp:sp modelId="{0DD3A72F-04DC-4458-8D5E-2DA864355F7C}">
      <dsp:nvSpPr>
        <dsp:cNvPr id="0" name=""/>
        <dsp:cNvSpPr/>
      </dsp:nvSpPr>
      <dsp:spPr>
        <a:xfrm>
          <a:off x="2686297" y="4494831"/>
          <a:ext cx="233632" cy="23363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D07BF6A-06D7-4204-8126-81B5AF3CA259}">
      <dsp:nvSpPr>
        <dsp:cNvPr id="0" name=""/>
        <dsp:cNvSpPr/>
      </dsp:nvSpPr>
      <dsp:spPr>
        <a:xfrm>
          <a:off x="2126929" y="4927344"/>
          <a:ext cx="2088651" cy="13806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3797" tIns="0" rIns="0" bIns="0" numCol="1" spcCol="1270" anchor="t" anchorCtr="0">
          <a:noAutofit/>
        </a:bodyPr>
        <a:lstStyle/>
        <a:p>
          <a:pPr marL="0" lvl="0" indent="0" algn="l" defTabSz="711200">
            <a:lnSpc>
              <a:spcPct val="90000"/>
            </a:lnSpc>
            <a:spcBef>
              <a:spcPct val="0"/>
            </a:spcBef>
            <a:spcAft>
              <a:spcPct val="35000"/>
            </a:spcAft>
            <a:buNone/>
          </a:pPr>
          <a:r>
            <a:rPr lang="en-GB" sz="1600" b="0" kern="1200" dirty="0">
              <a:latin typeface="+mn-lt"/>
              <a:cs typeface="Arial" panose="020B0604020202020204" pitchFamily="34" charset="0"/>
            </a:rPr>
            <a:t>13</a:t>
          </a:r>
          <a:r>
            <a:rPr lang="en-GB" sz="1600" b="0" kern="1200" baseline="30000" dirty="0">
              <a:latin typeface="+mn-lt"/>
              <a:cs typeface="Arial" panose="020B0604020202020204" pitchFamily="34" charset="0"/>
            </a:rPr>
            <a:t>th</a:t>
          </a:r>
          <a:r>
            <a:rPr lang="en-GB" sz="1600" b="0" kern="1200" dirty="0">
              <a:latin typeface="+mn-lt"/>
              <a:cs typeface="Arial" panose="020B0604020202020204" pitchFamily="34" charset="0"/>
            </a:rPr>
            <a:t> March 2020 </a:t>
          </a:r>
        </a:p>
        <a:p>
          <a:pPr marL="0" lvl="0" indent="0" algn="l" defTabSz="711200">
            <a:lnSpc>
              <a:spcPct val="90000"/>
            </a:lnSpc>
            <a:spcBef>
              <a:spcPct val="0"/>
            </a:spcBef>
            <a:spcAft>
              <a:spcPct val="35000"/>
            </a:spcAft>
            <a:buNone/>
          </a:pPr>
          <a:r>
            <a:rPr lang="en-GB" sz="2200" b="1" kern="1200" dirty="0">
              <a:solidFill>
                <a:srgbClr val="C00000"/>
              </a:solidFill>
              <a:latin typeface="+mn-lt"/>
              <a:cs typeface="Arial" panose="020B0604020202020204" pitchFamily="34" charset="0"/>
            </a:rPr>
            <a:t>WHO Level 4 </a:t>
          </a:r>
        </a:p>
        <a:p>
          <a:pPr marL="0" lvl="0" indent="0" algn="l" defTabSz="711200">
            <a:lnSpc>
              <a:spcPct val="90000"/>
            </a:lnSpc>
            <a:spcBef>
              <a:spcPct val="0"/>
            </a:spcBef>
            <a:spcAft>
              <a:spcPct val="35000"/>
            </a:spcAft>
            <a:buNone/>
          </a:pPr>
          <a:r>
            <a:rPr lang="en-GB" sz="2200" b="1" kern="1200" dirty="0">
              <a:solidFill>
                <a:srgbClr val="C00000"/>
              </a:solidFill>
              <a:latin typeface="+mn-lt"/>
              <a:cs typeface="Arial" panose="020B0604020202020204" pitchFamily="34" charset="0"/>
            </a:rPr>
            <a:t>Pandemic </a:t>
          </a:r>
          <a:br>
            <a:rPr lang="en-GB" sz="2200" b="1" kern="1200" dirty="0">
              <a:solidFill>
                <a:srgbClr val="C00000"/>
              </a:solidFill>
              <a:latin typeface="+mn-lt"/>
              <a:cs typeface="Arial" panose="020B0604020202020204" pitchFamily="34" charset="0"/>
            </a:rPr>
          </a:br>
          <a:r>
            <a:rPr lang="en-GB" sz="2200" b="1" kern="1200" dirty="0">
              <a:solidFill>
                <a:srgbClr val="C00000"/>
              </a:solidFill>
              <a:latin typeface="+mn-lt"/>
              <a:cs typeface="Arial" panose="020B0604020202020204" pitchFamily="34" charset="0"/>
            </a:rPr>
            <a:t>announced</a:t>
          </a:r>
        </a:p>
      </dsp:txBody>
      <dsp:txXfrm>
        <a:off x="2126929" y="4927344"/>
        <a:ext cx="2088651" cy="1380610"/>
      </dsp:txXfrm>
    </dsp:sp>
    <dsp:sp modelId="{2D18DC0A-9D14-4C3F-A5D9-8D3A17990610}">
      <dsp:nvSpPr>
        <dsp:cNvPr id="0" name=""/>
        <dsp:cNvSpPr/>
      </dsp:nvSpPr>
      <dsp:spPr>
        <a:xfrm>
          <a:off x="4441484" y="3174357"/>
          <a:ext cx="365685" cy="36568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33F233B-D482-470E-8D19-A3D845C1AC05}">
      <dsp:nvSpPr>
        <dsp:cNvPr id="0" name=""/>
        <dsp:cNvSpPr/>
      </dsp:nvSpPr>
      <dsp:spPr>
        <a:xfrm>
          <a:off x="3690017" y="3646466"/>
          <a:ext cx="2469230" cy="23377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3769" tIns="0" rIns="0" bIns="0" numCol="1" spcCol="1270" anchor="t" anchorCtr="0">
          <a:noAutofit/>
        </a:bodyPr>
        <a:lstStyle/>
        <a:p>
          <a:pPr marL="0" lvl="0" indent="0" algn="l" defTabSz="711200">
            <a:lnSpc>
              <a:spcPct val="90000"/>
            </a:lnSpc>
            <a:spcBef>
              <a:spcPct val="0"/>
            </a:spcBef>
            <a:spcAft>
              <a:spcPct val="35000"/>
            </a:spcAft>
            <a:buNone/>
          </a:pPr>
          <a:r>
            <a:rPr lang="en-GB" sz="1600" kern="1200" dirty="0">
              <a:latin typeface="+mn-lt"/>
              <a:cs typeface="Arial" panose="020B0604020202020204" pitchFamily="34" charset="0"/>
            </a:rPr>
            <a:t>19</a:t>
          </a:r>
          <a:r>
            <a:rPr lang="en-GB" sz="1600" kern="1200" baseline="30000" dirty="0">
              <a:latin typeface="+mn-lt"/>
              <a:cs typeface="Arial" panose="020B0604020202020204" pitchFamily="34" charset="0"/>
            </a:rPr>
            <a:t>th</a:t>
          </a:r>
          <a:r>
            <a:rPr lang="en-GB" sz="1600" kern="1200" dirty="0">
              <a:latin typeface="+mn-lt"/>
              <a:cs typeface="Arial" panose="020B0604020202020204" pitchFamily="34" charset="0"/>
            </a:rPr>
            <a:t> March 2020 </a:t>
          </a:r>
        </a:p>
        <a:p>
          <a:pPr marL="0" lvl="0" indent="0" algn="l" defTabSz="711200">
            <a:lnSpc>
              <a:spcPct val="90000"/>
            </a:lnSpc>
            <a:spcBef>
              <a:spcPct val="0"/>
            </a:spcBef>
            <a:spcAft>
              <a:spcPct val="35000"/>
            </a:spcAft>
            <a:buNone/>
          </a:pPr>
          <a:r>
            <a:rPr lang="en-GB" sz="2000" b="1" kern="1200" dirty="0">
              <a:latin typeface="+mn-lt"/>
              <a:cs typeface="Arial" panose="020B0604020202020204" pitchFamily="34" charset="0"/>
            </a:rPr>
            <a:t>Retired GPs allowed to re-register Coronavirus Act</a:t>
          </a:r>
        </a:p>
      </dsp:txBody>
      <dsp:txXfrm>
        <a:off x="3690017" y="3646466"/>
        <a:ext cx="2469230" cy="2337705"/>
      </dsp:txXfrm>
    </dsp:sp>
    <dsp:sp modelId="{9649E678-1FB2-42B3-91AD-633EF6521F96}">
      <dsp:nvSpPr>
        <dsp:cNvPr id="0" name=""/>
        <dsp:cNvSpPr/>
      </dsp:nvSpPr>
      <dsp:spPr>
        <a:xfrm>
          <a:off x="6400924" y="2147495"/>
          <a:ext cx="487581" cy="48758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2CD4FC3-015E-4E09-BA6F-66EB979753DE}">
      <dsp:nvSpPr>
        <dsp:cNvPr id="0" name=""/>
        <dsp:cNvSpPr/>
      </dsp:nvSpPr>
      <dsp:spPr>
        <a:xfrm>
          <a:off x="5909095" y="2805980"/>
          <a:ext cx="2222324" cy="238965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8359" tIns="0" rIns="0" bIns="0" numCol="1" spcCol="1270" anchor="t" anchorCtr="0">
          <a:noAutofit/>
        </a:bodyPr>
        <a:lstStyle/>
        <a:p>
          <a:pPr marL="0" lvl="0" indent="0" algn="l" defTabSz="711200">
            <a:lnSpc>
              <a:spcPct val="90000"/>
            </a:lnSpc>
            <a:spcBef>
              <a:spcPct val="0"/>
            </a:spcBef>
            <a:spcAft>
              <a:spcPct val="35000"/>
            </a:spcAft>
            <a:buNone/>
          </a:pPr>
          <a:r>
            <a:rPr lang="en-GB" sz="1600" b="0" kern="1200" dirty="0">
              <a:latin typeface="+mn-lt"/>
              <a:cs typeface="Arial" panose="020B0604020202020204" pitchFamily="34" charset="0"/>
            </a:rPr>
            <a:t>23rd March 2020</a:t>
          </a:r>
        </a:p>
        <a:p>
          <a:pPr marL="0" lvl="0" indent="0" algn="l" defTabSz="711200">
            <a:lnSpc>
              <a:spcPct val="90000"/>
            </a:lnSpc>
            <a:spcBef>
              <a:spcPct val="0"/>
            </a:spcBef>
            <a:spcAft>
              <a:spcPct val="35000"/>
            </a:spcAft>
            <a:buNone/>
          </a:pPr>
          <a:r>
            <a:rPr lang="en-GB" sz="2000" b="1" kern="1200" dirty="0">
              <a:solidFill>
                <a:srgbClr val="C00000"/>
              </a:solidFill>
              <a:latin typeface="+mn-lt"/>
              <a:cs typeface="Arial" panose="020B0604020202020204" pitchFamily="34" charset="0"/>
            </a:rPr>
            <a:t>First Lockdown  announced</a:t>
          </a:r>
        </a:p>
      </dsp:txBody>
      <dsp:txXfrm>
        <a:off x="5909095" y="2805980"/>
        <a:ext cx="2222324" cy="2389652"/>
      </dsp:txXfrm>
    </dsp:sp>
    <dsp:sp modelId="{5477CE2D-0C06-4775-9F3A-33470E90E9A7}">
      <dsp:nvSpPr>
        <dsp:cNvPr id="0" name=""/>
        <dsp:cNvSpPr/>
      </dsp:nvSpPr>
      <dsp:spPr>
        <a:xfrm>
          <a:off x="8578830" y="1554146"/>
          <a:ext cx="629792" cy="62979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004835E-C570-4B45-9FD1-0B21042C1969}">
      <dsp:nvSpPr>
        <dsp:cNvPr id="0" name=""/>
        <dsp:cNvSpPr/>
      </dsp:nvSpPr>
      <dsp:spPr>
        <a:xfrm>
          <a:off x="7010157" y="2358524"/>
          <a:ext cx="2669405" cy="36451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714" tIns="0" rIns="0" bIns="0" numCol="1" spcCol="1270" anchor="t" anchorCtr="0">
          <a:noAutofit/>
        </a:bodyPr>
        <a:lstStyle/>
        <a:p>
          <a:pPr marL="0" lvl="0" indent="0" algn="l" defTabSz="889000">
            <a:lnSpc>
              <a:spcPct val="90000"/>
            </a:lnSpc>
            <a:spcBef>
              <a:spcPct val="0"/>
            </a:spcBef>
            <a:spcAft>
              <a:spcPct val="35000"/>
            </a:spcAft>
            <a:buNone/>
          </a:pPr>
          <a:endParaRPr lang="en-GB" sz="2000" b="1" kern="1200" dirty="0">
            <a:latin typeface="Arial" panose="020B0604020202020204" pitchFamily="34" charset="0"/>
            <a:cs typeface="Arial" panose="020B0604020202020204" pitchFamily="34" charset="0"/>
          </a:endParaRPr>
        </a:p>
      </dsp:txBody>
      <dsp:txXfrm>
        <a:off x="7010157" y="2358524"/>
        <a:ext cx="2669405" cy="3645155"/>
      </dsp:txXfrm>
    </dsp:sp>
    <dsp:sp modelId="{6E24AA95-BED4-4927-86DF-831E49C30CED}">
      <dsp:nvSpPr>
        <dsp:cNvPr id="0" name=""/>
        <dsp:cNvSpPr/>
      </dsp:nvSpPr>
      <dsp:spPr>
        <a:xfrm>
          <a:off x="10397976" y="1122752"/>
          <a:ext cx="802477" cy="80247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D845C79-E24A-4FC6-8679-D7452570099E}">
      <dsp:nvSpPr>
        <dsp:cNvPr id="0" name=""/>
        <dsp:cNvSpPr/>
      </dsp:nvSpPr>
      <dsp:spPr>
        <a:xfrm>
          <a:off x="8071987" y="2397261"/>
          <a:ext cx="2248988" cy="17618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25216" tIns="0" rIns="0" bIns="0" numCol="1" spcCol="1270" anchor="t" anchorCtr="0">
          <a:noAutofit/>
        </a:bodyPr>
        <a:lstStyle/>
        <a:p>
          <a:pPr marL="0" lvl="0" indent="0" algn="l" defTabSz="711200">
            <a:lnSpc>
              <a:spcPct val="90000"/>
            </a:lnSpc>
            <a:spcBef>
              <a:spcPct val="0"/>
            </a:spcBef>
            <a:spcAft>
              <a:spcPct val="35000"/>
            </a:spcAft>
            <a:buNone/>
          </a:pPr>
          <a:r>
            <a:rPr lang="en-GB" sz="1600" kern="1200" dirty="0">
              <a:latin typeface="+mn-lt"/>
              <a:cs typeface="Arial" panose="020B0604020202020204" pitchFamily="34" charset="0"/>
            </a:rPr>
            <a:t>26</a:t>
          </a:r>
          <a:r>
            <a:rPr lang="en-GB" sz="1600" kern="1200" baseline="30000" dirty="0">
              <a:latin typeface="+mn-lt"/>
              <a:cs typeface="Arial" panose="020B0604020202020204" pitchFamily="34" charset="0"/>
            </a:rPr>
            <a:t>th</a:t>
          </a:r>
          <a:r>
            <a:rPr lang="en-GB" sz="1600" kern="1200" dirty="0">
              <a:latin typeface="+mn-lt"/>
              <a:cs typeface="Arial" panose="020B0604020202020204" pitchFamily="34" charset="0"/>
            </a:rPr>
            <a:t> March 2020</a:t>
          </a:r>
          <a:endParaRPr lang="en-GB" sz="2000" kern="1200" dirty="0">
            <a:latin typeface="+mn-lt"/>
            <a:cs typeface="Arial" panose="020B0604020202020204" pitchFamily="34" charset="0"/>
          </a:endParaRPr>
        </a:p>
        <a:p>
          <a:pPr marL="0" lvl="0" indent="0" algn="l" defTabSz="711200">
            <a:lnSpc>
              <a:spcPct val="90000"/>
            </a:lnSpc>
            <a:spcBef>
              <a:spcPct val="0"/>
            </a:spcBef>
            <a:spcAft>
              <a:spcPct val="35000"/>
            </a:spcAft>
            <a:buNone/>
          </a:pPr>
          <a:r>
            <a:rPr lang="en-GB" sz="2000" b="1" kern="1200" dirty="0">
              <a:latin typeface="+mn-lt"/>
              <a:cs typeface="Arial" panose="020B0604020202020204" pitchFamily="34" charset="0"/>
            </a:rPr>
            <a:t>First GP application received</a:t>
          </a:r>
        </a:p>
      </dsp:txBody>
      <dsp:txXfrm>
        <a:off x="8071987" y="2397261"/>
        <a:ext cx="2248988" cy="1761824"/>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840855-A065-0149-829E-2CB27633B8AD}">
      <dsp:nvSpPr>
        <dsp:cNvPr id="0" name=""/>
        <dsp:cNvSpPr/>
      </dsp:nvSpPr>
      <dsp:spPr>
        <a:xfrm>
          <a:off x="1452645" y="2175669"/>
          <a:ext cx="475616" cy="1812561"/>
        </a:xfrm>
        <a:custGeom>
          <a:avLst/>
          <a:gdLst/>
          <a:ahLst/>
          <a:cxnLst/>
          <a:rect l="0" t="0" r="0" b="0"/>
          <a:pathLst>
            <a:path>
              <a:moveTo>
                <a:pt x="0" y="0"/>
              </a:moveTo>
              <a:lnTo>
                <a:pt x="237808" y="0"/>
              </a:lnTo>
              <a:lnTo>
                <a:pt x="237808" y="1812561"/>
              </a:lnTo>
              <a:lnTo>
                <a:pt x="475616" y="181256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GB" sz="700" kern="1200"/>
        </a:p>
      </dsp:txBody>
      <dsp:txXfrm>
        <a:off x="1643605" y="3035101"/>
        <a:ext cx="93696" cy="93696"/>
      </dsp:txXfrm>
    </dsp:sp>
    <dsp:sp modelId="{78326D47-811D-CE49-BCCA-B9689A42D479}">
      <dsp:nvSpPr>
        <dsp:cNvPr id="0" name=""/>
        <dsp:cNvSpPr/>
      </dsp:nvSpPr>
      <dsp:spPr>
        <a:xfrm>
          <a:off x="1452645" y="2175669"/>
          <a:ext cx="475616" cy="906280"/>
        </a:xfrm>
        <a:custGeom>
          <a:avLst/>
          <a:gdLst/>
          <a:ahLst/>
          <a:cxnLst/>
          <a:rect l="0" t="0" r="0" b="0"/>
          <a:pathLst>
            <a:path>
              <a:moveTo>
                <a:pt x="0" y="0"/>
              </a:moveTo>
              <a:lnTo>
                <a:pt x="237808" y="0"/>
              </a:lnTo>
              <a:lnTo>
                <a:pt x="237808" y="906280"/>
              </a:lnTo>
              <a:lnTo>
                <a:pt x="475616" y="90628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1664865" y="2603221"/>
        <a:ext cx="51175" cy="51175"/>
      </dsp:txXfrm>
    </dsp:sp>
    <dsp:sp modelId="{FEF6285B-A1B5-E64C-8585-100DA263611C}">
      <dsp:nvSpPr>
        <dsp:cNvPr id="0" name=""/>
        <dsp:cNvSpPr/>
      </dsp:nvSpPr>
      <dsp:spPr>
        <a:xfrm>
          <a:off x="1452645" y="2129948"/>
          <a:ext cx="475616" cy="91440"/>
        </a:xfrm>
        <a:custGeom>
          <a:avLst/>
          <a:gdLst/>
          <a:ahLst/>
          <a:cxnLst/>
          <a:rect l="0" t="0" r="0" b="0"/>
          <a:pathLst>
            <a:path>
              <a:moveTo>
                <a:pt x="0" y="45720"/>
              </a:moveTo>
              <a:lnTo>
                <a:pt x="475616" y="4572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1678562" y="2163778"/>
        <a:ext cx="23780" cy="23780"/>
      </dsp:txXfrm>
    </dsp:sp>
    <dsp:sp modelId="{475A1669-2985-6A45-960F-4DF9C577A770}">
      <dsp:nvSpPr>
        <dsp:cNvPr id="0" name=""/>
        <dsp:cNvSpPr/>
      </dsp:nvSpPr>
      <dsp:spPr>
        <a:xfrm>
          <a:off x="1452645" y="1269388"/>
          <a:ext cx="475616" cy="906280"/>
        </a:xfrm>
        <a:custGeom>
          <a:avLst/>
          <a:gdLst/>
          <a:ahLst/>
          <a:cxnLst/>
          <a:rect l="0" t="0" r="0" b="0"/>
          <a:pathLst>
            <a:path>
              <a:moveTo>
                <a:pt x="0" y="906280"/>
              </a:moveTo>
              <a:lnTo>
                <a:pt x="237808" y="906280"/>
              </a:lnTo>
              <a:lnTo>
                <a:pt x="237808" y="0"/>
              </a:lnTo>
              <a:lnTo>
                <a:pt x="475616"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1664865" y="1696941"/>
        <a:ext cx="51175" cy="51175"/>
      </dsp:txXfrm>
    </dsp:sp>
    <dsp:sp modelId="{BEFEAC99-EB8C-3149-8656-AD72451FEE5B}">
      <dsp:nvSpPr>
        <dsp:cNvPr id="0" name=""/>
        <dsp:cNvSpPr/>
      </dsp:nvSpPr>
      <dsp:spPr>
        <a:xfrm>
          <a:off x="1452645" y="363107"/>
          <a:ext cx="475616" cy="1812561"/>
        </a:xfrm>
        <a:custGeom>
          <a:avLst/>
          <a:gdLst/>
          <a:ahLst/>
          <a:cxnLst/>
          <a:rect l="0" t="0" r="0" b="0"/>
          <a:pathLst>
            <a:path>
              <a:moveTo>
                <a:pt x="0" y="1812561"/>
              </a:moveTo>
              <a:lnTo>
                <a:pt x="237808" y="1812561"/>
              </a:lnTo>
              <a:lnTo>
                <a:pt x="237808" y="0"/>
              </a:lnTo>
              <a:lnTo>
                <a:pt x="475616"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GB" sz="700" kern="1200"/>
        </a:p>
      </dsp:txBody>
      <dsp:txXfrm>
        <a:off x="1643605" y="1222540"/>
        <a:ext cx="93696" cy="93696"/>
      </dsp:txXfrm>
    </dsp:sp>
    <dsp:sp modelId="{D6131B93-CE6A-6C42-83D6-EDA7DFC4F7B4}">
      <dsp:nvSpPr>
        <dsp:cNvPr id="0" name=""/>
        <dsp:cNvSpPr/>
      </dsp:nvSpPr>
      <dsp:spPr>
        <a:xfrm rot="16200000">
          <a:off x="-817826" y="1813156"/>
          <a:ext cx="3815919" cy="72502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1155700">
            <a:lnSpc>
              <a:spcPct val="90000"/>
            </a:lnSpc>
            <a:spcBef>
              <a:spcPct val="0"/>
            </a:spcBef>
            <a:spcAft>
              <a:spcPct val="35000"/>
            </a:spcAft>
            <a:buNone/>
          </a:pPr>
          <a:r>
            <a:rPr lang="en-GB" sz="2600" b="0" i="0" u="none" kern="1200" dirty="0"/>
            <a:t>Makes appropriate use of IT/Protocols/Algorithms</a:t>
          </a:r>
          <a:endParaRPr lang="en-GB" sz="2600" kern="1200" dirty="0"/>
        </a:p>
      </dsp:txBody>
      <dsp:txXfrm>
        <a:off x="-817826" y="1813156"/>
        <a:ext cx="3815919" cy="725024"/>
      </dsp:txXfrm>
    </dsp:sp>
    <dsp:sp modelId="{C2D1E146-EE4B-5A42-96AE-3315EFA919B0}">
      <dsp:nvSpPr>
        <dsp:cNvPr id="0" name=""/>
        <dsp:cNvSpPr/>
      </dsp:nvSpPr>
      <dsp:spPr>
        <a:xfrm>
          <a:off x="1928261" y="594"/>
          <a:ext cx="2378081" cy="72502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b="0" i="0" u="none" kern="1200" dirty="0"/>
            <a:t>A. Adequate data recording</a:t>
          </a:r>
          <a:endParaRPr lang="en-GB" sz="1300" kern="1200" dirty="0"/>
        </a:p>
      </dsp:txBody>
      <dsp:txXfrm>
        <a:off x="1928261" y="594"/>
        <a:ext cx="2378081" cy="725024"/>
      </dsp:txXfrm>
    </dsp:sp>
    <dsp:sp modelId="{5719B7B3-311F-0C4D-AA76-290435E58FD6}">
      <dsp:nvSpPr>
        <dsp:cNvPr id="0" name=""/>
        <dsp:cNvSpPr/>
      </dsp:nvSpPr>
      <dsp:spPr>
        <a:xfrm>
          <a:off x="1928261" y="906875"/>
          <a:ext cx="2378081" cy="72502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b="0" i="0" u="none" kern="1200" dirty="0"/>
            <a:t>C. Use of IT tools and telephony where available (Care advice, DoS, Appointments and Prescribing)</a:t>
          </a:r>
          <a:endParaRPr lang="en-GB" sz="1300" kern="1200" dirty="0"/>
        </a:p>
      </dsp:txBody>
      <dsp:txXfrm>
        <a:off x="1928261" y="906875"/>
        <a:ext cx="2378081" cy="725024"/>
      </dsp:txXfrm>
    </dsp:sp>
    <dsp:sp modelId="{DF0C8934-6326-1A49-951C-B0817B2718B4}">
      <dsp:nvSpPr>
        <dsp:cNvPr id="0" name=""/>
        <dsp:cNvSpPr/>
      </dsp:nvSpPr>
      <dsp:spPr>
        <a:xfrm>
          <a:off x="1928261" y="1813156"/>
          <a:ext cx="2378081" cy="72502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b="0" i="0" u="none" kern="1200"/>
            <a:t>D. Use of SMS messaging with appropriate URLs</a:t>
          </a:r>
          <a:endParaRPr lang="en-GB" sz="1300" kern="1200"/>
        </a:p>
      </dsp:txBody>
      <dsp:txXfrm>
        <a:off x="1928261" y="1813156"/>
        <a:ext cx="2378081" cy="725024"/>
      </dsp:txXfrm>
    </dsp:sp>
    <dsp:sp modelId="{D9113242-9658-A44E-ABAF-342AF12BBA2F}">
      <dsp:nvSpPr>
        <dsp:cNvPr id="0" name=""/>
        <dsp:cNvSpPr/>
      </dsp:nvSpPr>
      <dsp:spPr>
        <a:xfrm>
          <a:off x="1928261" y="2719437"/>
          <a:ext cx="2378081" cy="72502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b="0" i="0" u="none" kern="1200" dirty="0"/>
            <a:t>E. Keeps patient on the line until DOS completed for referrals</a:t>
          </a:r>
          <a:endParaRPr lang="en-GB" sz="1300" kern="1200" dirty="0"/>
        </a:p>
      </dsp:txBody>
      <dsp:txXfrm>
        <a:off x="1928261" y="2719437"/>
        <a:ext cx="2378081" cy="725024"/>
      </dsp:txXfrm>
    </dsp:sp>
    <dsp:sp modelId="{DE441B35-2139-AC4C-B2F5-9036F44A504A}">
      <dsp:nvSpPr>
        <dsp:cNvPr id="0" name=""/>
        <dsp:cNvSpPr/>
      </dsp:nvSpPr>
      <dsp:spPr>
        <a:xfrm>
          <a:off x="1928261" y="3625718"/>
          <a:ext cx="2378081" cy="72502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b="0" i="0" u="none" kern="1200" dirty="0"/>
            <a:t>F. Appropriate referral to another service if required (service and time frame)</a:t>
          </a:r>
          <a:endParaRPr lang="en-GB" sz="1300" kern="1200" dirty="0"/>
        </a:p>
      </dsp:txBody>
      <dsp:txXfrm>
        <a:off x="1928261" y="3625718"/>
        <a:ext cx="2378081" cy="725024"/>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283706-3B5B-3C4F-8724-6EC4063E5CEE}">
      <dsp:nvSpPr>
        <dsp:cNvPr id="0" name=""/>
        <dsp:cNvSpPr/>
      </dsp:nvSpPr>
      <dsp:spPr>
        <a:xfrm>
          <a:off x="688004" y="2175669"/>
          <a:ext cx="450193" cy="857838"/>
        </a:xfrm>
        <a:custGeom>
          <a:avLst/>
          <a:gdLst/>
          <a:ahLst/>
          <a:cxnLst/>
          <a:rect l="0" t="0" r="0" b="0"/>
          <a:pathLst>
            <a:path>
              <a:moveTo>
                <a:pt x="0" y="0"/>
              </a:moveTo>
              <a:lnTo>
                <a:pt x="225096" y="0"/>
              </a:lnTo>
              <a:lnTo>
                <a:pt x="225096" y="857838"/>
              </a:lnTo>
              <a:lnTo>
                <a:pt x="450193" y="85783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888881" y="2580368"/>
        <a:ext cx="48439" cy="48439"/>
      </dsp:txXfrm>
    </dsp:sp>
    <dsp:sp modelId="{DD1A00AA-6FB3-344D-AE7F-F4DD6EB07930}">
      <dsp:nvSpPr>
        <dsp:cNvPr id="0" name=""/>
        <dsp:cNvSpPr/>
      </dsp:nvSpPr>
      <dsp:spPr>
        <a:xfrm>
          <a:off x="688004" y="2129948"/>
          <a:ext cx="450193" cy="91440"/>
        </a:xfrm>
        <a:custGeom>
          <a:avLst/>
          <a:gdLst/>
          <a:ahLst/>
          <a:cxnLst/>
          <a:rect l="0" t="0" r="0" b="0"/>
          <a:pathLst>
            <a:path>
              <a:moveTo>
                <a:pt x="0" y="45720"/>
              </a:moveTo>
              <a:lnTo>
                <a:pt x="450193" y="4572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901846" y="2164414"/>
        <a:ext cx="22509" cy="22509"/>
      </dsp:txXfrm>
    </dsp:sp>
    <dsp:sp modelId="{6FC8EFBD-8C2F-E84D-A969-37CA3303C021}">
      <dsp:nvSpPr>
        <dsp:cNvPr id="0" name=""/>
        <dsp:cNvSpPr/>
      </dsp:nvSpPr>
      <dsp:spPr>
        <a:xfrm>
          <a:off x="688004" y="1317830"/>
          <a:ext cx="450193" cy="857838"/>
        </a:xfrm>
        <a:custGeom>
          <a:avLst/>
          <a:gdLst/>
          <a:ahLst/>
          <a:cxnLst/>
          <a:rect l="0" t="0" r="0" b="0"/>
          <a:pathLst>
            <a:path>
              <a:moveTo>
                <a:pt x="0" y="857838"/>
              </a:moveTo>
              <a:lnTo>
                <a:pt x="225096" y="857838"/>
              </a:lnTo>
              <a:lnTo>
                <a:pt x="225096" y="0"/>
              </a:lnTo>
              <a:lnTo>
                <a:pt x="450193"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888881" y="1722530"/>
        <a:ext cx="48439" cy="48439"/>
      </dsp:txXfrm>
    </dsp:sp>
    <dsp:sp modelId="{D6131B93-CE6A-6C42-83D6-EDA7DFC4F7B4}">
      <dsp:nvSpPr>
        <dsp:cNvPr id="0" name=""/>
        <dsp:cNvSpPr/>
      </dsp:nvSpPr>
      <dsp:spPr>
        <a:xfrm rot="16200000">
          <a:off x="-1461105" y="1832533"/>
          <a:ext cx="3611950" cy="68627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en-GB" sz="3000" b="0" i="0" u="none" kern="1200" dirty="0"/>
            <a:t>Develops RAPPORT</a:t>
          </a:r>
          <a:endParaRPr lang="en-GB" sz="3000" kern="1200" dirty="0"/>
        </a:p>
      </dsp:txBody>
      <dsp:txXfrm>
        <a:off x="-1461105" y="1832533"/>
        <a:ext cx="3611950" cy="686270"/>
      </dsp:txXfrm>
    </dsp:sp>
    <dsp:sp modelId="{643924AF-6037-FB44-8B6F-516D6FF86102}">
      <dsp:nvSpPr>
        <dsp:cNvPr id="0" name=""/>
        <dsp:cNvSpPr/>
      </dsp:nvSpPr>
      <dsp:spPr>
        <a:xfrm>
          <a:off x="1138198" y="974695"/>
          <a:ext cx="2250967" cy="68627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b="0" i="0" u="none" kern="1200" dirty="0"/>
            <a:t>A. Demonstrates good listening skills</a:t>
          </a:r>
          <a:endParaRPr lang="en-GB" sz="1600" kern="1200" dirty="0"/>
        </a:p>
      </dsp:txBody>
      <dsp:txXfrm>
        <a:off x="1138198" y="974695"/>
        <a:ext cx="2250967" cy="686270"/>
      </dsp:txXfrm>
    </dsp:sp>
    <dsp:sp modelId="{05F4F1F4-1FDC-7445-837E-87F80CDB694B}">
      <dsp:nvSpPr>
        <dsp:cNvPr id="0" name=""/>
        <dsp:cNvSpPr/>
      </dsp:nvSpPr>
      <dsp:spPr>
        <a:xfrm>
          <a:off x="1138198" y="1832533"/>
          <a:ext cx="2250967" cy="68627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b="0" i="0" u="none" kern="1200" dirty="0"/>
            <a:t>B. Communicates effectively [including use of English]</a:t>
          </a:r>
          <a:endParaRPr lang="en-GB" sz="1600" kern="1200" dirty="0"/>
        </a:p>
      </dsp:txBody>
      <dsp:txXfrm>
        <a:off x="1138198" y="1832533"/>
        <a:ext cx="2250967" cy="686270"/>
      </dsp:txXfrm>
    </dsp:sp>
    <dsp:sp modelId="{E1CD76A7-E327-A64F-862E-D80218860A28}">
      <dsp:nvSpPr>
        <dsp:cNvPr id="0" name=""/>
        <dsp:cNvSpPr/>
      </dsp:nvSpPr>
      <dsp:spPr>
        <a:xfrm>
          <a:off x="1138198" y="2690371"/>
          <a:ext cx="2250967" cy="68627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b="0" i="0" u="none" kern="1200" dirty="0"/>
            <a:t>C. Conducts themselves in a professional manner</a:t>
          </a:r>
          <a:endParaRPr lang="en-GB" sz="1600" kern="1200" dirty="0"/>
        </a:p>
      </dsp:txBody>
      <dsp:txXfrm>
        <a:off x="1138198" y="2690371"/>
        <a:ext cx="2250967" cy="686270"/>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623B27-03F5-184A-B75C-BEE33744A2D9}">
      <dsp:nvSpPr>
        <dsp:cNvPr id="0" name=""/>
        <dsp:cNvSpPr/>
      </dsp:nvSpPr>
      <dsp:spPr>
        <a:xfrm>
          <a:off x="905637" y="2175669"/>
          <a:ext cx="542350" cy="1550164"/>
        </a:xfrm>
        <a:custGeom>
          <a:avLst/>
          <a:gdLst/>
          <a:ahLst/>
          <a:cxnLst/>
          <a:rect l="0" t="0" r="0" b="0"/>
          <a:pathLst>
            <a:path>
              <a:moveTo>
                <a:pt x="0" y="0"/>
              </a:moveTo>
              <a:lnTo>
                <a:pt x="271175" y="0"/>
              </a:lnTo>
              <a:lnTo>
                <a:pt x="271175" y="1550164"/>
              </a:lnTo>
              <a:lnTo>
                <a:pt x="542350" y="155016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GB" sz="600" kern="1200"/>
        </a:p>
      </dsp:txBody>
      <dsp:txXfrm>
        <a:off x="1135755" y="2909693"/>
        <a:ext cx="82115" cy="82115"/>
      </dsp:txXfrm>
    </dsp:sp>
    <dsp:sp modelId="{55E5D2C9-0BE4-EC4D-8909-25A5DD39E484}">
      <dsp:nvSpPr>
        <dsp:cNvPr id="0" name=""/>
        <dsp:cNvSpPr/>
      </dsp:nvSpPr>
      <dsp:spPr>
        <a:xfrm>
          <a:off x="905637" y="2175669"/>
          <a:ext cx="542350" cy="516721"/>
        </a:xfrm>
        <a:custGeom>
          <a:avLst/>
          <a:gdLst/>
          <a:ahLst/>
          <a:cxnLst/>
          <a:rect l="0" t="0" r="0" b="0"/>
          <a:pathLst>
            <a:path>
              <a:moveTo>
                <a:pt x="0" y="0"/>
              </a:moveTo>
              <a:lnTo>
                <a:pt x="271175" y="0"/>
              </a:lnTo>
              <a:lnTo>
                <a:pt x="271175" y="516721"/>
              </a:lnTo>
              <a:lnTo>
                <a:pt x="542350" y="51672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1158085" y="2415302"/>
        <a:ext cx="37454" cy="37454"/>
      </dsp:txXfrm>
    </dsp:sp>
    <dsp:sp modelId="{91C306D7-719E-F145-B42A-D54925033E53}">
      <dsp:nvSpPr>
        <dsp:cNvPr id="0" name=""/>
        <dsp:cNvSpPr/>
      </dsp:nvSpPr>
      <dsp:spPr>
        <a:xfrm>
          <a:off x="905637" y="1658947"/>
          <a:ext cx="542350" cy="516721"/>
        </a:xfrm>
        <a:custGeom>
          <a:avLst/>
          <a:gdLst/>
          <a:ahLst/>
          <a:cxnLst/>
          <a:rect l="0" t="0" r="0" b="0"/>
          <a:pathLst>
            <a:path>
              <a:moveTo>
                <a:pt x="0" y="516721"/>
              </a:moveTo>
              <a:lnTo>
                <a:pt x="271175" y="516721"/>
              </a:lnTo>
              <a:lnTo>
                <a:pt x="271175" y="0"/>
              </a:lnTo>
              <a:lnTo>
                <a:pt x="542350"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1158085" y="1898580"/>
        <a:ext cx="37454" cy="37454"/>
      </dsp:txXfrm>
    </dsp:sp>
    <dsp:sp modelId="{FEDB3EEA-E508-704D-851C-E79FED997FA6}">
      <dsp:nvSpPr>
        <dsp:cNvPr id="0" name=""/>
        <dsp:cNvSpPr/>
      </dsp:nvSpPr>
      <dsp:spPr>
        <a:xfrm>
          <a:off x="905637" y="625504"/>
          <a:ext cx="542350" cy="1550164"/>
        </a:xfrm>
        <a:custGeom>
          <a:avLst/>
          <a:gdLst/>
          <a:ahLst/>
          <a:cxnLst/>
          <a:rect l="0" t="0" r="0" b="0"/>
          <a:pathLst>
            <a:path>
              <a:moveTo>
                <a:pt x="0" y="1550164"/>
              </a:moveTo>
              <a:lnTo>
                <a:pt x="271175" y="1550164"/>
              </a:lnTo>
              <a:lnTo>
                <a:pt x="271175" y="0"/>
              </a:lnTo>
              <a:lnTo>
                <a:pt x="542350"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GB" sz="600" kern="1200"/>
        </a:p>
      </dsp:txBody>
      <dsp:txXfrm>
        <a:off x="1135755" y="1359529"/>
        <a:ext cx="82115" cy="82115"/>
      </dsp:txXfrm>
    </dsp:sp>
    <dsp:sp modelId="{AACD1200-EC56-0D40-BAF8-71F328D8B054}">
      <dsp:nvSpPr>
        <dsp:cNvPr id="0" name=""/>
        <dsp:cNvSpPr/>
      </dsp:nvSpPr>
      <dsp:spPr>
        <a:xfrm rot="16200000">
          <a:off x="-1683408" y="1762291"/>
          <a:ext cx="4351338" cy="82675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en-GB" sz="3000" b="0" i="0" u="none" kern="1200" dirty="0"/>
            <a:t>Displays EMPOWERING behaviour</a:t>
          </a:r>
          <a:endParaRPr lang="en-GB" sz="3000" kern="1200" dirty="0"/>
        </a:p>
      </dsp:txBody>
      <dsp:txXfrm>
        <a:off x="-1683408" y="1762291"/>
        <a:ext cx="4351338" cy="826754"/>
      </dsp:txXfrm>
    </dsp:sp>
    <dsp:sp modelId="{F7BB0397-D79B-0145-B14F-F36BFEB55736}">
      <dsp:nvSpPr>
        <dsp:cNvPr id="0" name=""/>
        <dsp:cNvSpPr/>
      </dsp:nvSpPr>
      <dsp:spPr>
        <a:xfrm>
          <a:off x="1447988" y="212127"/>
          <a:ext cx="2711753" cy="82675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b="0" i="0" u="none" kern="1200" dirty="0"/>
            <a:t>A. Identifies patients concerns (health beliefs)</a:t>
          </a:r>
          <a:endParaRPr lang="en-GB" sz="2000" kern="1200" dirty="0"/>
        </a:p>
      </dsp:txBody>
      <dsp:txXfrm>
        <a:off x="1447988" y="212127"/>
        <a:ext cx="2711753" cy="826754"/>
      </dsp:txXfrm>
    </dsp:sp>
    <dsp:sp modelId="{08D620DA-6E33-2A41-A2A5-851C14747FC7}">
      <dsp:nvSpPr>
        <dsp:cNvPr id="0" name=""/>
        <dsp:cNvSpPr/>
      </dsp:nvSpPr>
      <dsp:spPr>
        <a:xfrm>
          <a:off x="1447988" y="1245570"/>
          <a:ext cx="2711753" cy="82675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b="0" i="0" u="none" kern="1200" dirty="0"/>
            <a:t>B. Involves patient in decision-making</a:t>
          </a:r>
          <a:endParaRPr lang="en-GB" sz="2000" kern="1200" dirty="0"/>
        </a:p>
      </dsp:txBody>
      <dsp:txXfrm>
        <a:off x="1447988" y="1245570"/>
        <a:ext cx="2711753" cy="826754"/>
      </dsp:txXfrm>
    </dsp:sp>
    <dsp:sp modelId="{11D39F3A-081A-9144-BDF4-B0A1D97571C5}">
      <dsp:nvSpPr>
        <dsp:cNvPr id="0" name=""/>
        <dsp:cNvSpPr/>
      </dsp:nvSpPr>
      <dsp:spPr>
        <a:xfrm>
          <a:off x="1447988" y="2279013"/>
          <a:ext cx="2711753" cy="82675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b="0" i="0" u="none" kern="1200" dirty="0"/>
            <a:t>C. Use of self-help advice [inc. signpost to appropriate websites] </a:t>
          </a:r>
          <a:endParaRPr lang="en-GB" sz="2000" kern="1200" dirty="0"/>
        </a:p>
      </dsp:txBody>
      <dsp:txXfrm>
        <a:off x="1447988" y="2279013"/>
        <a:ext cx="2711753" cy="826754"/>
      </dsp:txXfrm>
    </dsp:sp>
    <dsp:sp modelId="{77ACC1E1-2303-2D42-8A99-C77E35F1D243}">
      <dsp:nvSpPr>
        <dsp:cNvPr id="0" name=""/>
        <dsp:cNvSpPr/>
      </dsp:nvSpPr>
      <dsp:spPr>
        <a:xfrm>
          <a:off x="1447988" y="3312456"/>
          <a:ext cx="2711753" cy="82675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GB" sz="2000" b="0" i="0" u="none" kern="1200" dirty="0"/>
            <a:t>D. Responds appropriately to caller requests for information</a:t>
          </a:r>
          <a:endParaRPr lang="en-GB" sz="2000" kern="1200" dirty="0"/>
        </a:p>
      </dsp:txBody>
      <dsp:txXfrm>
        <a:off x="1447988" y="3312456"/>
        <a:ext cx="2711753" cy="82675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3956D3-947F-4A9B-9A60-5E6CB585CD3F}">
      <dsp:nvSpPr>
        <dsp:cNvPr id="0" name=""/>
        <dsp:cNvSpPr/>
      </dsp:nvSpPr>
      <dsp:spPr>
        <a:xfrm>
          <a:off x="8639" y="2767379"/>
          <a:ext cx="1463847" cy="565045"/>
        </a:xfrm>
        <a:prstGeom prst="chevron">
          <a:avLst>
            <a:gd name="adj" fmla="val 4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09C070E-B953-45F9-8A4B-9C06A38733FB}">
      <dsp:nvSpPr>
        <dsp:cNvPr id="0" name=""/>
        <dsp:cNvSpPr/>
      </dsp:nvSpPr>
      <dsp:spPr>
        <a:xfrm>
          <a:off x="57626" y="1203134"/>
          <a:ext cx="1544356" cy="145595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mn-lt"/>
              <a:cs typeface="Calibri" panose="020F0502020204030204" pitchFamily="34" charset="0"/>
            </a:rPr>
            <a:t>March 2020</a:t>
          </a:r>
        </a:p>
        <a:p>
          <a:pPr marL="114300" lvl="1" indent="-114300" algn="l" defTabSz="622300">
            <a:lnSpc>
              <a:spcPct val="90000"/>
            </a:lnSpc>
            <a:spcBef>
              <a:spcPct val="0"/>
            </a:spcBef>
            <a:spcAft>
              <a:spcPct val="15000"/>
            </a:spcAft>
            <a:buChar char="•"/>
          </a:pPr>
          <a:r>
            <a:rPr lang="en-US" sz="1400" kern="1200" dirty="0">
              <a:latin typeface="+mn-lt"/>
              <a:cs typeface="Calibri" panose="020F0502020204030204" pitchFamily="34" charset="0"/>
            </a:rPr>
            <a:t>First GPs </a:t>
          </a:r>
          <a:r>
            <a:rPr lang="en-US" sz="1400" kern="1200" dirty="0" err="1">
              <a:latin typeface="+mn-lt"/>
              <a:cs typeface="Calibri" panose="020F0502020204030204" pitchFamily="34" charset="0"/>
            </a:rPr>
            <a:t>onboarded</a:t>
          </a:r>
          <a:r>
            <a:rPr lang="en-US" sz="1400" kern="1200" dirty="0">
              <a:latin typeface="+mn-lt"/>
              <a:cs typeface="Calibri" panose="020F0502020204030204" pitchFamily="34" charset="0"/>
            </a:rPr>
            <a:t> to CCAS</a:t>
          </a:r>
        </a:p>
        <a:p>
          <a:pPr marL="114300" lvl="1" indent="-114300" algn="l" defTabSz="622300">
            <a:lnSpc>
              <a:spcPct val="90000"/>
            </a:lnSpc>
            <a:spcBef>
              <a:spcPct val="0"/>
            </a:spcBef>
            <a:spcAft>
              <a:spcPct val="15000"/>
            </a:spcAft>
            <a:buChar char="•"/>
          </a:pPr>
          <a:r>
            <a:rPr lang="en-US" sz="1400" kern="1200" dirty="0">
              <a:latin typeface="+mn-lt"/>
              <a:cs typeface="Calibri" panose="020F0502020204030204" pitchFamily="34" charset="0"/>
            </a:rPr>
            <a:t>Laptops sent out to GPs</a:t>
          </a:r>
        </a:p>
      </dsp:txBody>
      <dsp:txXfrm>
        <a:off x="100270" y="1245778"/>
        <a:ext cx="1459068" cy="1370669"/>
      </dsp:txXfrm>
    </dsp:sp>
    <dsp:sp modelId="{AA56CA19-5067-461B-A822-5A0E1BB314C1}">
      <dsp:nvSpPr>
        <dsp:cNvPr id="0" name=""/>
        <dsp:cNvSpPr/>
      </dsp:nvSpPr>
      <dsp:spPr>
        <a:xfrm>
          <a:off x="1834787" y="2767379"/>
          <a:ext cx="1463847" cy="565045"/>
        </a:xfrm>
        <a:prstGeom prst="chevron">
          <a:avLst>
            <a:gd name="adj" fmla="val 4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C5ECDE1-A788-465C-84B2-254DDB457696}">
      <dsp:nvSpPr>
        <dsp:cNvPr id="0" name=""/>
        <dsp:cNvSpPr/>
      </dsp:nvSpPr>
      <dsp:spPr>
        <a:xfrm>
          <a:off x="1543107" y="3496008"/>
          <a:ext cx="1934777" cy="223750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mn-lt"/>
              <a:cs typeface="Calibri" panose="020F0502020204030204" pitchFamily="34" charset="0"/>
            </a:rPr>
            <a:t>April 2020</a:t>
          </a:r>
        </a:p>
        <a:p>
          <a:pPr marL="114300" lvl="1" indent="-114300" algn="l" defTabSz="622300">
            <a:lnSpc>
              <a:spcPct val="90000"/>
            </a:lnSpc>
            <a:spcBef>
              <a:spcPct val="0"/>
            </a:spcBef>
            <a:spcAft>
              <a:spcPct val="15000"/>
            </a:spcAft>
            <a:buChar char="•"/>
          </a:pPr>
          <a:r>
            <a:rPr lang="en-US" sz="1400" kern="1200" dirty="0">
              <a:latin typeface="+mn-lt"/>
              <a:cs typeface="Calibri" panose="020F0502020204030204" pitchFamily="34" charset="0"/>
            </a:rPr>
            <a:t>First peak in COVID-19 cases</a:t>
          </a:r>
        </a:p>
        <a:p>
          <a:pPr marL="114300" lvl="1" indent="-114300" algn="l" defTabSz="622300">
            <a:lnSpc>
              <a:spcPct val="90000"/>
            </a:lnSpc>
            <a:spcBef>
              <a:spcPct val="0"/>
            </a:spcBef>
            <a:spcAft>
              <a:spcPct val="15000"/>
            </a:spcAft>
            <a:buChar char="•"/>
          </a:pPr>
          <a:r>
            <a:rPr lang="en-US" sz="1400" kern="1200" dirty="0">
              <a:latin typeface="+mn-lt"/>
              <a:cs typeface="Calibri" panose="020F0502020204030204" pitchFamily="34" charset="0"/>
            </a:rPr>
            <a:t>First Nightingale Hospital launched in London</a:t>
          </a:r>
        </a:p>
        <a:p>
          <a:pPr marL="114300" lvl="1" indent="-114300" algn="l" defTabSz="622300">
            <a:lnSpc>
              <a:spcPct val="90000"/>
            </a:lnSpc>
            <a:spcBef>
              <a:spcPct val="0"/>
            </a:spcBef>
            <a:spcAft>
              <a:spcPct val="15000"/>
            </a:spcAft>
            <a:buChar char="•"/>
          </a:pPr>
          <a:r>
            <a:rPr lang="en-GB" sz="1400" b="0" i="0" kern="1200" dirty="0">
              <a:latin typeface="+mn-lt"/>
              <a:cs typeface="Calibri" panose="020F0502020204030204" pitchFamily="34" charset="0"/>
            </a:rPr>
            <a:t>NICE Guideline [NG165] COVID-19 rapid guideline published</a:t>
          </a:r>
          <a:endParaRPr lang="en-US" sz="1400" kern="1200" dirty="0">
            <a:latin typeface="+mn-lt"/>
            <a:cs typeface="Calibri" panose="020F0502020204030204" pitchFamily="34" charset="0"/>
          </a:endParaRPr>
        </a:p>
      </dsp:txBody>
      <dsp:txXfrm>
        <a:off x="1599775" y="3552676"/>
        <a:ext cx="1821441" cy="2124168"/>
      </dsp:txXfrm>
    </dsp:sp>
    <dsp:sp modelId="{9860BE7F-1B25-43BA-92B7-2D60596E4C30}">
      <dsp:nvSpPr>
        <dsp:cNvPr id="0" name=""/>
        <dsp:cNvSpPr/>
      </dsp:nvSpPr>
      <dsp:spPr>
        <a:xfrm>
          <a:off x="3987356" y="2767379"/>
          <a:ext cx="1463847" cy="565045"/>
        </a:xfrm>
        <a:prstGeom prst="chevron">
          <a:avLst>
            <a:gd name="adj" fmla="val 4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2D901C1-29B1-4718-9F62-773B8ED7EA1A}">
      <dsp:nvSpPr>
        <dsp:cNvPr id="0" name=""/>
        <dsp:cNvSpPr/>
      </dsp:nvSpPr>
      <dsp:spPr>
        <a:xfrm>
          <a:off x="3562031" y="1022252"/>
          <a:ext cx="2279277" cy="168108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mn-lt"/>
              <a:cs typeface="Calibri" panose="020F0502020204030204" pitchFamily="34" charset="0"/>
            </a:rPr>
            <a:t>May 2020</a:t>
          </a:r>
        </a:p>
        <a:p>
          <a:pPr marL="114300" lvl="1" indent="-114300" algn="l" defTabSz="622300">
            <a:lnSpc>
              <a:spcPct val="90000"/>
            </a:lnSpc>
            <a:spcBef>
              <a:spcPct val="0"/>
            </a:spcBef>
            <a:spcAft>
              <a:spcPct val="15000"/>
            </a:spcAft>
            <a:buChar char="•"/>
          </a:pPr>
          <a:r>
            <a:rPr lang="en-US" sz="1400" kern="1200" dirty="0">
              <a:latin typeface="+mn-lt"/>
              <a:cs typeface="Calibri" panose="020F0502020204030204" pitchFamily="34" charset="0"/>
            </a:rPr>
            <a:t>24 </a:t>
          </a:r>
          <a:r>
            <a:rPr lang="en-US" sz="1400" kern="1200" dirty="0" err="1">
              <a:latin typeface="+mn-lt"/>
              <a:cs typeface="Calibri" panose="020F0502020204030204" pitchFamily="34" charset="0"/>
            </a:rPr>
            <a:t>hr</a:t>
          </a:r>
          <a:r>
            <a:rPr lang="en-US" sz="1400" kern="1200" dirty="0">
              <a:latin typeface="+mn-lt"/>
              <a:cs typeface="Calibri" panose="020F0502020204030204" pitchFamily="34" charset="0"/>
            </a:rPr>
            <a:t> service launched</a:t>
          </a:r>
        </a:p>
        <a:p>
          <a:pPr marL="114300" lvl="1" indent="-114300" algn="l" defTabSz="622300">
            <a:lnSpc>
              <a:spcPct val="90000"/>
            </a:lnSpc>
            <a:spcBef>
              <a:spcPct val="0"/>
            </a:spcBef>
            <a:spcAft>
              <a:spcPct val="15000"/>
            </a:spcAft>
            <a:buChar char="•"/>
          </a:pPr>
          <a:r>
            <a:rPr lang="en-GB" sz="1400" b="0" i="0" kern="1200" dirty="0">
              <a:latin typeface="+mn-lt"/>
              <a:cs typeface="Calibri" panose="020F0502020204030204" pitchFamily="34" charset="0"/>
            </a:rPr>
            <a:t>Coronavirus (COVID-19) Breathlessness Triage Support Tool published (NHS Digital)</a:t>
          </a:r>
          <a:endParaRPr lang="en-US" sz="1400" b="0" kern="1200" dirty="0">
            <a:latin typeface="+mn-lt"/>
            <a:cs typeface="Calibri" panose="020F0502020204030204" pitchFamily="34" charset="0"/>
          </a:endParaRPr>
        </a:p>
      </dsp:txBody>
      <dsp:txXfrm>
        <a:off x="3611268" y="1071489"/>
        <a:ext cx="2180803" cy="1582608"/>
      </dsp:txXfrm>
    </dsp:sp>
    <dsp:sp modelId="{F0250D49-7BD9-449A-979E-CBA302784FF2}">
      <dsp:nvSpPr>
        <dsp:cNvPr id="0" name=""/>
        <dsp:cNvSpPr/>
      </dsp:nvSpPr>
      <dsp:spPr>
        <a:xfrm>
          <a:off x="6180964" y="2767379"/>
          <a:ext cx="1463847" cy="565045"/>
        </a:xfrm>
        <a:prstGeom prst="chevron">
          <a:avLst>
            <a:gd name="adj" fmla="val 4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8B717EF-9088-48C6-8E48-FD9A41E6CA11}">
      <dsp:nvSpPr>
        <dsp:cNvPr id="0" name=""/>
        <dsp:cNvSpPr/>
      </dsp:nvSpPr>
      <dsp:spPr>
        <a:xfrm>
          <a:off x="6182738" y="3392189"/>
          <a:ext cx="1390246" cy="143073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mn-lt"/>
              <a:cs typeface="Calibri" panose="020F0502020204030204" pitchFamily="34" charset="0"/>
            </a:rPr>
            <a:t>June 2020</a:t>
          </a:r>
        </a:p>
        <a:p>
          <a:pPr marL="114300" lvl="1" indent="-114300" algn="l" defTabSz="622300">
            <a:lnSpc>
              <a:spcPct val="90000"/>
            </a:lnSpc>
            <a:spcBef>
              <a:spcPct val="0"/>
            </a:spcBef>
            <a:spcAft>
              <a:spcPct val="15000"/>
            </a:spcAft>
            <a:buChar char="•"/>
          </a:pPr>
          <a:r>
            <a:rPr lang="en-US" sz="1400" kern="1200" dirty="0">
              <a:latin typeface="+mn-lt"/>
              <a:cs typeface="Calibri" panose="020F0502020204030204" pitchFamily="34" charset="0"/>
            </a:rPr>
            <a:t>RECAP and Principle trial patient recruitment via CCAS</a:t>
          </a:r>
        </a:p>
      </dsp:txBody>
      <dsp:txXfrm>
        <a:off x="6223457" y="3432908"/>
        <a:ext cx="1308808" cy="1349301"/>
      </dsp:txXfrm>
    </dsp:sp>
    <dsp:sp modelId="{6C176D33-ABEE-4889-9339-430F48181D6C}">
      <dsp:nvSpPr>
        <dsp:cNvPr id="0" name=""/>
        <dsp:cNvSpPr/>
      </dsp:nvSpPr>
      <dsp:spPr>
        <a:xfrm>
          <a:off x="7930058" y="2767379"/>
          <a:ext cx="1463847" cy="565045"/>
        </a:xfrm>
        <a:prstGeom prst="chevron">
          <a:avLst>
            <a:gd name="adj" fmla="val 4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8EC022-812B-44F9-81C5-5C7644F1D275}">
      <dsp:nvSpPr>
        <dsp:cNvPr id="0" name=""/>
        <dsp:cNvSpPr/>
      </dsp:nvSpPr>
      <dsp:spPr>
        <a:xfrm>
          <a:off x="7561614" y="1035319"/>
          <a:ext cx="1947139" cy="151557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mn-lt"/>
              <a:cs typeface="Calibri" panose="020F0502020204030204" pitchFamily="34" charset="0"/>
            </a:rPr>
            <a:t>July – Aug 2020</a:t>
          </a:r>
        </a:p>
        <a:p>
          <a:pPr marL="114300" lvl="1" indent="-114300" algn="l" defTabSz="622300">
            <a:lnSpc>
              <a:spcPct val="90000"/>
            </a:lnSpc>
            <a:spcBef>
              <a:spcPct val="0"/>
            </a:spcBef>
            <a:spcAft>
              <a:spcPct val="15000"/>
            </a:spcAft>
            <a:buChar char="•"/>
          </a:pPr>
          <a:r>
            <a:rPr lang="en-US" sz="1400" kern="1200" dirty="0">
              <a:latin typeface="+mn-lt"/>
              <a:cs typeface="Calibri" panose="020F0502020204030204" pitchFamily="34" charset="0"/>
            </a:rPr>
            <a:t>Video consultation tool launched</a:t>
          </a:r>
        </a:p>
        <a:p>
          <a:pPr marL="114300" lvl="1" indent="-114300" algn="l" defTabSz="622300">
            <a:lnSpc>
              <a:spcPct val="90000"/>
            </a:lnSpc>
            <a:spcBef>
              <a:spcPct val="0"/>
            </a:spcBef>
            <a:spcAft>
              <a:spcPct val="15000"/>
            </a:spcAft>
            <a:buChar char="•"/>
          </a:pPr>
          <a:r>
            <a:rPr lang="en-US" sz="1400" kern="1200" dirty="0">
              <a:latin typeface="+mn-lt"/>
              <a:cs typeface="Calibri" panose="020F0502020204030204" pitchFamily="34" charset="0"/>
            </a:rPr>
            <a:t>Electronic Prescribing facility </a:t>
          </a:r>
        </a:p>
      </dsp:txBody>
      <dsp:txXfrm>
        <a:off x="7606004" y="1079709"/>
        <a:ext cx="1858359" cy="1426795"/>
      </dsp:txXfrm>
    </dsp:sp>
    <dsp:sp modelId="{18F43D7E-9C44-4144-AE36-84C2C01649C0}">
      <dsp:nvSpPr>
        <dsp:cNvPr id="0" name=""/>
        <dsp:cNvSpPr/>
      </dsp:nvSpPr>
      <dsp:spPr>
        <a:xfrm>
          <a:off x="9957597" y="2767379"/>
          <a:ext cx="1463847" cy="565045"/>
        </a:xfrm>
        <a:prstGeom prst="chevron">
          <a:avLst>
            <a:gd name="adj" fmla="val 4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152FC2A-A1F0-4700-8AB6-5319B5950828}">
      <dsp:nvSpPr>
        <dsp:cNvPr id="0" name=""/>
        <dsp:cNvSpPr/>
      </dsp:nvSpPr>
      <dsp:spPr>
        <a:xfrm>
          <a:off x="9672055" y="3410997"/>
          <a:ext cx="1972146" cy="150212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mn-lt"/>
              <a:cs typeface="Calibri" panose="020F0502020204030204" pitchFamily="34" charset="0"/>
            </a:rPr>
            <a:t>Sep - Nov 2020</a:t>
          </a:r>
        </a:p>
        <a:p>
          <a:pPr marL="114300" lvl="1" indent="-114300" algn="l" defTabSz="622300">
            <a:lnSpc>
              <a:spcPct val="90000"/>
            </a:lnSpc>
            <a:spcBef>
              <a:spcPct val="0"/>
            </a:spcBef>
            <a:spcAft>
              <a:spcPct val="15000"/>
            </a:spcAft>
            <a:buChar char="•"/>
          </a:pPr>
          <a:r>
            <a:rPr lang="en-US" sz="1400" kern="1200" dirty="0">
              <a:latin typeface="+mn-lt"/>
              <a:cs typeface="Calibri" panose="020F0502020204030204" pitchFamily="34" charset="0"/>
            </a:rPr>
            <a:t>Second peak in COVID cases</a:t>
          </a:r>
        </a:p>
        <a:p>
          <a:pPr marL="114300" lvl="1" indent="-114300" algn="l" defTabSz="622300">
            <a:lnSpc>
              <a:spcPct val="90000"/>
            </a:lnSpc>
            <a:spcBef>
              <a:spcPct val="0"/>
            </a:spcBef>
            <a:spcAft>
              <a:spcPct val="15000"/>
            </a:spcAft>
            <a:buChar char="•"/>
          </a:pPr>
          <a:r>
            <a:rPr lang="en-US" sz="1400" kern="1200" dirty="0">
              <a:latin typeface="+mn-lt"/>
              <a:cs typeface="Calibri" panose="020F0502020204030204" pitchFamily="34" charset="0"/>
            </a:rPr>
            <a:t>Second National Lockdown</a:t>
          </a:r>
        </a:p>
        <a:p>
          <a:pPr marL="114300" lvl="1" indent="-114300" algn="l" defTabSz="622300">
            <a:lnSpc>
              <a:spcPct val="90000"/>
            </a:lnSpc>
            <a:spcBef>
              <a:spcPct val="0"/>
            </a:spcBef>
            <a:spcAft>
              <a:spcPct val="15000"/>
            </a:spcAft>
            <a:buChar char="•"/>
          </a:pPr>
          <a:r>
            <a:rPr lang="en-US" sz="1400" kern="1200" dirty="0">
              <a:latin typeface="+mn-lt"/>
              <a:cs typeface="Calibri" panose="020F0502020204030204" pitchFamily="34" charset="0"/>
            </a:rPr>
            <a:t>SMS messaging launched</a:t>
          </a:r>
        </a:p>
      </dsp:txBody>
      <dsp:txXfrm>
        <a:off x="9716051" y="3454993"/>
        <a:ext cx="1884154" cy="141412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D03578-CCE4-434C-AF7E-B4672636276A}">
      <dsp:nvSpPr>
        <dsp:cNvPr id="0" name=""/>
        <dsp:cNvSpPr/>
      </dsp:nvSpPr>
      <dsp:spPr>
        <a:xfrm>
          <a:off x="5298" y="2403262"/>
          <a:ext cx="1203892" cy="77300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Patients with symptoms of Covid-19</a:t>
          </a:r>
        </a:p>
      </dsp:txBody>
      <dsp:txXfrm>
        <a:off x="27939" y="2425903"/>
        <a:ext cx="1158610" cy="727726"/>
      </dsp:txXfrm>
    </dsp:sp>
    <dsp:sp modelId="{40126698-8D11-45E0-AB35-76FBB0F105D8}">
      <dsp:nvSpPr>
        <dsp:cNvPr id="0" name=""/>
        <dsp:cNvSpPr/>
      </dsp:nvSpPr>
      <dsp:spPr>
        <a:xfrm>
          <a:off x="1209190" y="2781414"/>
          <a:ext cx="414245" cy="16704"/>
        </a:xfrm>
        <a:custGeom>
          <a:avLst/>
          <a:gdLst/>
          <a:ahLst/>
          <a:cxnLst/>
          <a:rect l="0" t="0" r="0" b="0"/>
          <a:pathLst>
            <a:path>
              <a:moveTo>
                <a:pt x="0" y="8352"/>
              </a:moveTo>
              <a:lnTo>
                <a:pt x="414245" y="835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405957" y="2779410"/>
        <a:ext cx="20712" cy="20712"/>
      </dsp:txXfrm>
    </dsp:sp>
    <dsp:sp modelId="{1CED2DA6-AF9D-4B99-8504-86E1BCD83F59}">
      <dsp:nvSpPr>
        <dsp:cNvPr id="0" name=""/>
        <dsp:cNvSpPr/>
      </dsp:nvSpPr>
      <dsp:spPr>
        <a:xfrm>
          <a:off x="1623436" y="2407122"/>
          <a:ext cx="1035614" cy="76528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NHS 111 </a:t>
          </a:r>
        </a:p>
      </dsp:txBody>
      <dsp:txXfrm>
        <a:off x="1645851" y="2429537"/>
        <a:ext cx="990784" cy="720458"/>
      </dsp:txXfrm>
    </dsp:sp>
    <dsp:sp modelId="{6E4AC379-EC2B-1847-9C0E-961A856CEFAE}">
      <dsp:nvSpPr>
        <dsp:cNvPr id="0" name=""/>
        <dsp:cNvSpPr/>
      </dsp:nvSpPr>
      <dsp:spPr>
        <a:xfrm>
          <a:off x="2659051" y="2781414"/>
          <a:ext cx="414245" cy="16704"/>
        </a:xfrm>
        <a:custGeom>
          <a:avLst/>
          <a:gdLst/>
          <a:ahLst/>
          <a:cxnLst/>
          <a:rect l="0" t="0" r="0" b="0"/>
          <a:pathLst>
            <a:path>
              <a:moveTo>
                <a:pt x="0" y="8352"/>
              </a:moveTo>
              <a:lnTo>
                <a:pt x="414245" y="835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2855818" y="2779410"/>
        <a:ext cx="20712" cy="20712"/>
      </dsp:txXfrm>
    </dsp:sp>
    <dsp:sp modelId="{F7B65DCB-CD0D-164E-9BBE-B2E6A60F4C27}">
      <dsp:nvSpPr>
        <dsp:cNvPr id="0" name=""/>
        <dsp:cNvSpPr/>
      </dsp:nvSpPr>
      <dsp:spPr>
        <a:xfrm>
          <a:off x="3073297" y="2396883"/>
          <a:ext cx="1423856" cy="78576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Covid Response Service (CRS)</a:t>
          </a:r>
        </a:p>
      </dsp:txBody>
      <dsp:txXfrm>
        <a:off x="3096311" y="2419897"/>
        <a:ext cx="1377828" cy="739739"/>
      </dsp:txXfrm>
    </dsp:sp>
    <dsp:sp modelId="{29F74627-4C64-440F-82D4-001FD26F7CD7}">
      <dsp:nvSpPr>
        <dsp:cNvPr id="0" name=""/>
        <dsp:cNvSpPr/>
      </dsp:nvSpPr>
      <dsp:spPr>
        <a:xfrm rot="17113192">
          <a:off x="3915308" y="2020118"/>
          <a:ext cx="1577937" cy="16704"/>
        </a:xfrm>
        <a:custGeom>
          <a:avLst/>
          <a:gdLst/>
          <a:ahLst/>
          <a:cxnLst/>
          <a:rect l="0" t="0" r="0" b="0"/>
          <a:pathLst>
            <a:path>
              <a:moveTo>
                <a:pt x="0" y="8352"/>
              </a:moveTo>
              <a:lnTo>
                <a:pt x="1577937" y="835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a:off x="4664828" y="1989022"/>
        <a:ext cx="78896" cy="78896"/>
      </dsp:txXfrm>
    </dsp:sp>
    <dsp:sp modelId="{8E413661-C158-40D2-A80E-B0B66CA2CC89}">
      <dsp:nvSpPr>
        <dsp:cNvPr id="0" name=""/>
        <dsp:cNvSpPr/>
      </dsp:nvSpPr>
      <dsp:spPr>
        <a:xfrm>
          <a:off x="4911399" y="844444"/>
          <a:ext cx="1473317" cy="84546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Cohort 1: </a:t>
          </a:r>
        </a:p>
        <a:p>
          <a:pPr marL="0" lvl="0" indent="0" algn="ctr" defTabSz="622300">
            <a:lnSpc>
              <a:spcPct val="90000"/>
            </a:lnSpc>
            <a:spcBef>
              <a:spcPct val="0"/>
            </a:spcBef>
            <a:spcAft>
              <a:spcPct val="35000"/>
            </a:spcAft>
            <a:buNone/>
          </a:pPr>
          <a:r>
            <a:rPr lang="en-US" sz="1400" kern="1200" dirty="0"/>
            <a:t>Urgent Hospital Admission</a:t>
          </a:r>
        </a:p>
      </dsp:txBody>
      <dsp:txXfrm>
        <a:off x="4936162" y="869207"/>
        <a:ext cx="1423791" cy="795934"/>
      </dsp:txXfrm>
    </dsp:sp>
    <dsp:sp modelId="{AF495877-FC73-47FE-A0B0-650E4DDA4281}">
      <dsp:nvSpPr>
        <dsp:cNvPr id="0" name=""/>
        <dsp:cNvSpPr/>
      </dsp:nvSpPr>
      <dsp:spPr>
        <a:xfrm rot="18750425">
          <a:off x="4397737" y="2555435"/>
          <a:ext cx="613078" cy="16704"/>
        </a:xfrm>
        <a:custGeom>
          <a:avLst/>
          <a:gdLst/>
          <a:ahLst/>
          <a:cxnLst/>
          <a:rect l="0" t="0" r="0" b="0"/>
          <a:pathLst>
            <a:path>
              <a:moveTo>
                <a:pt x="0" y="8352"/>
              </a:moveTo>
              <a:lnTo>
                <a:pt x="613078" y="835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688949" y="2548461"/>
        <a:ext cx="30653" cy="30653"/>
      </dsp:txXfrm>
    </dsp:sp>
    <dsp:sp modelId="{D9E91E91-5ADA-45F2-9D2F-151CD88F311E}">
      <dsp:nvSpPr>
        <dsp:cNvPr id="0" name=""/>
        <dsp:cNvSpPr/>
      </dsp:nvSpPr>
      <dsp:spPr>
        <a:xfrm>
          <a:off x="4911399" y="1767576"/>
          <a:ext cx="1507596" cy="1140465"/>
        </a:xfrm>
        <a:prstGeom prst="roundRect">
          <a:avLst>
            <a:gd name="adj" fmla="val 10000"/>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solidFill>
                <a:schemeClr val="tx1"/>
              </a:solidFill>
            </a:rPr>
            <a:t>Cohort 2: </a:t>
          </a:r>
        </a:p>
        <a:p>
          <a:pPr marL="0" lvl="0" indent="0" algn="ctr" defTabSz="622300">
            <a:lnSpc>
              <a:spcPct val="90000"/>
            </a:lnSpc>
            <a:spcBef>
              <a:spcPct val="0"/>
            </a:spcBef>
            <a:spcAft>
              <a:spcPct val="35000"/>
            </a:spcAft>
            <a:buNone/>
          </a:pPr>
          <a:r>
            <a:rPr lang="en-US" sz="1400" kern="1200" dirty="0">
              <a:solidFill>
                <a:schemeClr val="tx1"/>
              </a:solidFill>
            </a:rPr>
            <a:t>Referred into CCAS</a:t>
          </a:r>
        </a:p>
      </dsp:txBody>
      <dsp:txXfrm>
        <a:off x="4944802" y="1800979"/>
        <a:ext cx="1440790" cy="1073659"/>
      </dsp:txXfrm>
    </dsp:sp>
    <dsp:sp modelId="{12B085AA-9C9F-4FE2-A204-4D3B1989427E}">
      <dsp:nvSpPr>
        <dsp:cNvPr id="0" name=""/>
        <dsp:cNvSpPr/>
      </dsp:nvSpPr>
      <dsp:spPr>
        <a:xfrm>
          <a:off x="6418996" y="2329456"/>
          <a:ext cx="414245" cy="16704"/>
        </a:xfrm>
        <a:custGeom>
          <a:avLst/>
          <a:gdLst/>
          <a:ahLst/>
          <a:cxnLst/>
          <a:rect l="0" t="0" r="0" b="0"/>
          <a:pathLst>
            <a:path>
              <a:moveTo>
                <a:pt x="0" y="8352"/>
              </a:moveTo>
              <a:lnTo>
                <a:pt x="414245" y="835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615763" y="2327452"/>
        <a:ext cx="20712" cy="20712"/>
      </dsp:txXfrm>
    </dsp:sp>
    <dsp:sp modelId="{15D72349-DB07-416C-B161-DC570F0DC861}">
      <dsp:nvSpPr>
        <dsp:cNvPr id="0" name=""/>
        <dsp:cNvSpPr/>
      </dsp:nvSpPr>
      <dsp:spPr>
        <a:xfrm>
          <a:off x="6833242" y="1491439"/>
          <a:ext cx="2335477" cy="169273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algn="ctr" defTabSz="622300">
            <a:lnSpc>
              <a:spcPct val="90000"/>
            </a:lnSpc>
            <a:spcBef>
              <a:spcPct val="0"/>
            </a:spcBef>
            <a:spcAft>
              <a:spcPct val="35000"/>
            </a:spcAft>
            <a:buNone/>
          </a:pPr>
          <a:r>
            <a:rPr lang="en-US" sz="1400" kern="1200" dirty="0"/>
            <a:t>Re-assessed as either:</a:t>
          </a:r>
        </a:p>
        <a:p>
          <a:pPr marL="0" lvl="0" algn="ctr" defTabSz="622300">
            <a:lnSpc>
              <a:spcPct val="90000"/>
            </a:lnSpc>
            <a:spcBef>
              <a:spcPct val="0"/>
            </a:spcBef>
            <a:spcAft>
              <a:spcPct val="35000"/>
            </a:spcAft>
            <a:buNone/>
          </a:pPr>
          <a:r>
            <a:rPr lang="en-US" sz="1400" kern="1200" dirty="0"/>
            <a:t> </a:t>
          </a:r>
          <a:r>
            <a:rPr lang="en-US" sz="1400" b="1" kern="1200" dirty="0"/>
            <a:t>Cohort 1</a:t>
          </a:r>
          <a:endParaRPr lang="en-US" sz="1400" kern="1200" dirty="0"/>
        </a:p>
        <a:p>
          <a:pPr marL="0" marR="0" lvl="0" indent="0" algn="ctr" defTabSz="914400" eaLnBrk="1" fontAlgn="auto" latinLnBrk="0" hangingPunct="1">
            <a:lnSpc>
              <a:spcPct val="100000"/>
            </a:lnSpc>
            <a:spcBef>
              <a:spcPct val="0"/>
            </a:spcBef>
            <a:spcAft>
              <a:spcPts val="0"/>
            </a:spcAft>
            <a:buClrTx/>
            <a:buSzTx/>
            <a:buFontTx/>
            <a:buNone/>
            <a:tabLst/>
            <a:defRPr/>
          </a:pPr>
          <a:r>
            <a:rPr lang="en-US" sz="1400" b="1" kern="1200" dirty="0"/>
            <a:t>Primary care review e.g. ‘hot hub’</a:t>
          </a:r>
          <a:r>
            <a:rPr lang="en-US" sz="1400" kern="1200" dirty="0"/>
            <a:t> </a:t>
          </a:r>
        </a:p>
        <a:p>
          <a:pPr marL="0" marR="0" lvl="0" indent="0" algn="ctr" defTabSz="914400" eaLnBrk="1" fontAlgn="auto" latinLnBrk="0" hangingPunct="1">
            <a:lnSpc>
              <a:spcPct val="100000"/>
            </a:lnSpc>
            <a:spcBef>
              <a:spcPct val="0"/>
            </a:spcBef>
            <a:spcAft>
              <a:spcPts val="0"/>
            </a:spcAft>
            <a:buClrTx/>
            <a:buSzTx/>
            <a:buFontTx/>
            <a:buNone/>
            <a:tabLst/>
            <a:defRPr/>
          </a:pPr>
          <a:endParaRPr lang="en-US" sz="1400" b="1" kern="1200" dirty="0"/>
        </a:p>
        <a:p>
          <a:pPr marL="0" marR="0" lvl="0" indent="0" algn="ctr" defTabSz="914400" eaLnBrk="1" fontAlgn="auto" latinLnBrk="0" hangingPunct="1">
            <a:lnSpc>
              <a:spcPct val="100000"/>
            </a:lnSpc>
            <a:spcBef>
              <a:spcPct val="0"/>
            </a:spcBef>
            <a:spcAft>
              <a:spcPts val="0"/>
            </a:spcAft>
            <a:buClrTx/>
            <a:buSzTx/>
            <a:buFontTx/>
            <a:buNone/>
            <a:tabLst/>
            <a:defRPr/>
          </a:pPr>
          <a:r>
            <a:rPr lang="en-US" sz="1400" b="1" kern="1200" dirty="0"/>
            <a:t>Cohort 3</a:t>
          </a:r>
          <a:r>
            <a:rPr lang="en-US" sz="1400" kern="1200" dirty="0"/>
            <a:t> </a:t>
          </a:r>
        </a:p>
        <a:p>
          <a:pPr marL="0" lvl="0" algn="ctr" defTabSz="622300">
            <a:lnSpc>
              <a:spcPct val="90000"/>
            </a:lnSpc>
            <a:spcBef>
              <a:spcPct val="0"/>
            </a:spcBef>
            <a:spcAft>
              <a:spcPct val="35000"/>
            </a:spcAft>
            <a:buNone/>
          </a:pPr>
          <a:endParaRPr lang="en-US" sz="1400" b="1" kern="1200" dirty="0"/>
        </a:p>
      </dsp:txBody>
      <dsp:txXfrm>
        <a:off x="6882821" y="1541018"/>
        <a:ext cx="2236319" cy="1593580"/>
      </dsp:txXfrm>
    </dsp:sp>
    <dsp:sp modelId="{B7D5AD08-166B-4D29-BBB3-5588E2BE1265}">
      <dsp:nvSpPr>
        <dsp:cNvPr id="0" name=""/>
        <dsp:cNvSpPr/>
      </dsp:nvSpPr>
      <dsp:spPr>
        <a:xfrm rot="4130864">
          <a:off x="4130286" y="3316731"/>
          <a:ext cx="1147979" cy="16704"/>
        </a:xfrm>
        <a:custGeom>
          <a:avLst/>
          <a:gdLst/>
          <a:ahLst/>
          <a:cxnLst/>
          <a:rect l="0" t="0" r="0" b="0"/>
          <a:pathLst>
            <a:path>
              <a:moveTo>
                <a:pt x="0" y="8352"/>
              </a:moveTo>
              <a:lnTo>
                <a:pt x="1147979" y="835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675577" y="3296384"/>
        <a:ext cx="57398" cy="57398"/>
      </dsp:txXfrm>
    </dsp:sp>
    <dsp:sp modelId="{B6904B94-5A10-480F-AD7C-8910484655E2}">
      <dsp:nvSpPr>
        <dsp:cNvPr id="0" name=""/>
        <dsp:cNvSpPr/>
      </dsp:nvSpPr>
      <dsp:spPr>
        <a:xfrm>
          <a:off x="4911399" y="2985713"/>
          <a:ext cx="1478930" cy="174937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Cohort 3: </a:t>
          </a:r>
        </a:p>
        <a:p>
          <a:pPr marL="0" lvl="0" indent="0" algn="ctr" defTabSz="622300">
            <a:lnSpc>
              <a:spcPct val="90000"/>
            </a:lnSpc>
            <a:spcBef>
              <a:spcPct val="0"/>
            </a:spcBef>
            <a:spcAft>
              <a:spcPct val="35000"/>
            </a:spcAft>
            <a:buNone/>
          </a:pPr>
          <a:r>
            <a:rPr lang="en-US" sz="1400" kern="1200" dirty="0"/>
            <a:t>Self-isolate, self-care advice and worsening and safety-netting advice</a:t>
          </a:r>
        </a:p>
      </dsp:txBody>
      <dsp:txXfrm>
        <a:off x="4954715" y="3029029"/>
        <a:ext cx="1392298" cy="166274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4B065A-ABAA-1C44-9DCB-79F48780F449}">
      <dsp:nvSpPr>
        <dsp:cNvPr id="0" name=""/>
        <dsp:cNvSpPr/>
      </dsp:nvSpPr>
      <dsp:spPr>
        <a:xfrm>
          <a:off x="582501" y="0"/>
          <a:ext cx="4030313" cy="403031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n-GB" sz="1100" kern="1200" dirty="0"/>
            <a:t>Clinical Governance Team</a:t>
          </a:r>
        </a:p>
      </dsp:txBody>
      <dsp:txXfrm>
        <a:off x="2034220" y="201515"/>
        <a:ext cx="1126875" cy="604546"/>
      </dsp:txXfrm>
    </dsp:sp>
    <dsp:sp modelId="{F13900A9-66B8-954C-9805-37EC360687A6}">
      <dsp:nvSpPr>
        <dsp:cNvPr id="0" name=""/>
        <dsp:cNvSpPr/>
      </dsp:nvSpPr>
      <dsp:spPr>
        <a:xfrm>
          <a:off x="985532" y="806062"/>
          <a:ext cx="3224250" cy="322425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GB" sz="1400" kern="1200" dirty="0"/>
            <a:t>30 GP Auditors</a:t>
          </a:r>
        </a:p>
      </dsp:txBody>
      <dsp:txXfrm>
        <a:off x="2034220" y="999517"/>
        <a:ext cx="1126875" cy="580365"/>
      </dsp:txXfrm>
    </dsp:sp>
    <dsp:sp modelId="{7F4C6405-E31E-0148-BDFC-7B770430F5E2}">
      <dsp:nvSpPr>
        <dsp:cNvPr id="0" name=""/>
        <dsp:cNvSpPr/>
      </dsp:nvSpPr>
      <dsp:spPr>
        <a:xfrm>
          <a:off x="1388564" y="1612125"/>
          <a:ext cx="2418187" cy="241818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GB" sz="1200" kern="1200" dirty="0"/>
            <a:t>Medical Governance Lead(s)</a:t>
          </a:r>
        </a:p>
      </dsp:txBody>
      <dsp:txXfrm>
        <a:off x="2034220" y="1793489"/>
        <a:ext cx="1126875" cy="544092"/>
      </dsp:txXfrm>
    </dsp:sp>
    <dsp:sp modelId="{7F878062-3C71-9A4E-9832-1F9684A61F25}">
      <dsp:nvSpPr>
        <dsp:cNvPr id="0" name=""/>
        <dsp:cNvSpPr/>
      </dsp:nvSpPr>
      <dsp:spPr>
        <a:xfrm>
          <a:off x="1791595" y="2418187"/>
          <a:ext cx="1612125" cy="161212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GB" sz="1200" kern="1200" dirty="0"/>
            <a:t>Clinical Assurance Director</a:t>
          </a:r>
        </a:p>
      </dsp:txBody>
      <dsp:txXfrm>
        <a:off x="2027685" y="2821219"/>
        <a:ext cx="1139944" cy="80606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A764E9-93C8-E046-873A-D4CEBB9758EB}">
      <dsp:nvSpPr>
        <dsp:cNvPr id="0" name=""/>
        <dsp:cNvSpPr/>
      </dsp:nvSpPr>
      <dsp:spPr>
        <a:xfrm>
          <a:off x="1078373" y="2203262"/>
          <a:ext cx="1270321" cy="1090424"/>
        </a:xfrm>
        <a:prstGeom prst="hexagon">
          <a:avLst>
            <a:gd name="adj" fmla="val 25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1590" rIns="0" bIns="21590" numCol="1" spcCol="1270" anchor="ctr" anchorCtr="0">
          <a:noAutofit/>
        </a:bodyPr>
        <a:lstStyle/>
        <a:p>
          <a:pPr marL="0" lvl="0" indent="0" algn="ctr" defTabSz="755650">
            <a:lnSpc>
              <a:spcPct val="90000"/>
            </a:lnSpc>
            <a:spcBef>
              <a:spcPct val="0"/>
            </a:spcBef>
            <a:spcAft>
              <a:spcPct val="35000"/>
            </a:spcAft>
            <a:buNone/>
          </a:pPr>
          <a:r>
            <a:rPr lang="en-GB" sz="1700" kern="1200" dirty="0"/>
            <a:t>5738 call audits</a:t>
          </a:r>
        </a:p>
      </dsp:txBody>
      <dsp:txXfrm>
        <a:off x="1275102" y="2372131"/>
        <a:ext cx="876863" cy="752686"/>
      </dsp:txXfrm>
    </dsp:sp>
    <dsp:sp modelId="{57759126-F743-9345-8691-09E924BB61FF}">
      <dsp:nvSpPr>
        <dsp:cNvPr id="0" name=""/>
        <dsp:cNvSpPr/>
      </dsp:nvSpPr>
      <dsp:spPr>
        <a:xfrm>
          <a:off x="1118106" y="2685111"/>
          <a:ext cx="148297" cy="127878"/>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066EC05-A2FB-FB4F-9A4D-5F16B08F5B1F}">
      <dsp:nvSpPr>
        <dsp:cNvPr id="0" name=""/>
        <dsp:cNvSpPr/>
      </dsp:nvSpPr>
      <dsp:spPr>
        <a:xfrm>
          <a:off x="0" y="1610527"/>
          <a:ext cx="1270321" cy="1090424"/>
        </a:xfrm>
        <a:prstGeom prst="hexagon">
          <a:avLst>
            <a:gd name="adj" fmla="val 25000"/>
            <a:gd name="vf" fmla="val 115470"/>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t="-8000" b="-8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131E2AB-C3A4-0C48-AB58-11D33B1B1D66}">
      <dsp:nvSpPr>
        <dsp:cNvPr id="0" name=""/>
        <dsp:cNvSpPr/>
      </dsp:nvSpPr>
      <dsp:spPr>
        <a:xfrm>
          <a:off x="860124" y="2549744"/>
          <a:ext cx="148297" cy="127878"/>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524722B-E082-584A-819D-489C70E7CBDD}">
      <dsp:nvSpPr>
        <dsp:cNvPr id="0" name=""/>
        <dsp:cNvSpPr/>
      </dsp:nvSpPr>
      <dsp:spPr>
        <a:xfrm>
          <a:off x="2155628" y="1602175"/>
          <a:ext cx="1270321" cy="1090424"/>
        </a:xfrm>
        <a:prstGeom prst="hexagon">
          <a:avLst>
            <a:gd name="adj" fmla="val 25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1590" rIns="0" bIns="21590" numCol="1" spcCol="1270" anchor="ctr" anchorCtr="0">
          <a:noAutofit/>
        </a:bodyPr>
        <a:lstStyle/>
        <a:p>
          <a:pPr marL="0" lvl="0" indent="0" algn="ctr" defTabSz="755650">
            <a:lnSpc>
              <a:spcPct val="90000"/>
            </a:lnSpc>
            <a:spcBef>
              <a:spcPct val="0"/>
            </a:spcBef>
            <a:spcAft>
              <a:spcPct val="35000"/>
            </a:spcAft>
            <a:buNone/>
          </a:pPr>
          <a:r>
            <a:rPr lang="en-GB" sz="1700" kern="1200" dirty="0"/>
            <a:t>1500 GPs</a:t>
          </a:r>
        </a:p>
      </dsp:txBody>
      <dsp:txXfrm>
        <a:off x="2352357" y="1771044"/>
        <a:ext cx="876863" cy="752686"/>
      </dsp:txXfrm>
    </dsp:sp>
    <dsp:sp modelId="{B97FA2FA-0ADB-D541-8D76-F18795E024C3}">
      <dsp:nvSpPr>
        <dsp:cNvPr id="0" name=""/>
        <dsp:cNvSpPr/>
      </dsp:nvSpPr>
      <dsp:spPr>
        <a:xfrm>
          <a:off x="3025826" y="2540239"/>
          <a:ext cx="148297" cy="127878"/>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0348B60-26EE-D844-B2C7-9012764CC9EA}">
      <dsp:nvSpPr>
        <dsp:cNvPr id="0" name=""/>
        <dsp:cNvSpPr/>
      </dsp:nvSpPr>
      <dsp:spPr>
        <a:xfrm>
          <a:off x="3238479" y="2201534"/>
          <a:ext cx="1270321" cy="1090424"/>
        </a:xfrm>
        <a:prstGeom prst="hexagon">
          <a:avLst>
            <a:gd name="adj" fmla="val 25000"/>
            <a:gd name="vf" fmla="val 115470"/>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8000" b="-8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B8B0AA2-E115-BE41-9134-68FC057A0EC7}">
      <dsp:nvSpPr>
        <dsp:cNvPr id="0" name=""/>
        <dsp:cNvSpPr/>
      </dsp:nvSpPr>
      <dsp:spPr>
        <a:xfrm>
          <a:off x="3267579" y="2690007"/>
          <a:ext cx="148297" cy="127878"/>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EF247E6-AB3F-A441-9210-F422CC39CB3D}">
      <dsp:nvSpPr>
        <dsp:cNvPr id="0" name=""/>
        <dsp:cNvSpPr/>
      </dsp:nvSpPr>
      <dsp:spPr>
        <a:xfrm>
          <a:off x="1078373" y="1014625"/>
          <a:ext cx="1270321" cy="1090424"/>
        </a:xfrm>
        <a:prstGeom prst="hexagon">
          <a:avLst>
            <a:gd name="adj" fmla="val 25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1590" rIns="0" bIns="21590" numCol="1" spcCol="1270" anchor="ctr" anchorCtr="0">
          <a:noAutofit/>
        </a:bodyPr>
        <a:lstStyle/>
        <a:p>
          <a:pPr marL="0" lvl="0" indent="0" algn="ctr" defTabSz="755650">
            <a:lnSpc>
              <a:spcPct val="90000"/>
            </a:lnSpc>
            <a:spcBef>
              <a:spcPct val="0"/>
            </a:spcBef>
            <a:spcAft>
              <a:spcPct val="35000"/>
            </a:spcAft>
            <a:buNone/>
          </a:pPr>
          <a:r>
            <a:rPr lang="en-GB" sz="1700" kern="1200" dirty="0"/>
            <a:t>0.5m GP calls</a:t>
          </a:r>
        </a:p>
      </dsp:txBody>
      <dsp:txXfrm>
        <a:off x="1275102" y="1183494"/>
        <a:ext cx="876863" cy="752686"/>
      </dsp:txXfrm>
    </dsp:sp>
    <dsp:sp modelId="{C60D88CA-A2BA-F241-90F7-04E88D02AA83}">
      <dsp:nvSpPr>
        <dsp:cNvPr id="0" name=""/>
        <dsp:cNvSpPr/>
      </dsp:nvSpPr>
      <dsp:spPr>
        <a:xfrm>
          <a:off x="1942975" y="1037090"/>
          <a:ext cx="148297" cy="127878"/>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9D8E2B1-C271-5047-AAA7-084AAC587BE8}">
      <dsp:nvSpPr>
        <dsp:cNvPr id="0" name=""/>
        <dsp:cNvSpPr/>
      </dsp:nvSpPr>
      <dsp:spPr>
        <a:xfrm>
          <a:off x="2155628" y="413538"/>
          <a:ext cx="1270321" cy="1090424"/>
        </a:xfrm>
        <a:prstGeom prst="hexagon">
          <a:avLst>
            <a:gd name="adj" fmla="val 25000"/>
            <a:gd name="vf" fmla="val 115470"/>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t="-8000" b="-8000"/>
          </a:stretch>
        </a:blipFill>
        <a:ln w="12700" cap="flat" cmpd="sng" algn="ctr">
          <a:solidFill>
            <a:schemeClr val="accent1">
              <a:hueOff val="0"/>
              <a:satOff val="0"/>
              <a:lumOff val="0"/>
              <a:alphaOff val="0"/>
            </a:schemeClr>
          </a:solidFill>
          <a:prstDash val="solid"/>
          <a:miter lim="800000"/>
        </a:ln>
        <a:effectLst>
          <a:outerShdw blurRad="50800" dist="50800" dir="5400000" sx="1000" sy="1000" algn="ctr" rotWithShape="0">
            <a:srgbClr val="000000">
              <a:alpha val="43137"/>
            </a:srgbClr>
          </a:outerShdw>
        </a:effectLst>
      </dsp:spPr>
      <dsp:style>
        <a:lnRef idx="2">
          <a:scrgbClr r="0" g="0" b="0"/>
        </a:lnRef>
        <a:fillRef idx="1">
          <a:scrgbClr r="0" g="0" b="0"/>
        </a:fillRef>
        <a:effectRef idx="0">
          <a:scrgbClr r="0" g="0" b="0"/>
        </a:effectRef>
        <a:fontRef idx="minor"/>
      </dsp:style>
    </dsp:sp>
    <dsp:sp modelId="{6CBBAAAC-52DD-534F-8D2C-C6180658B6CC}">
      <dsp:nvSpPr>
        <dsp:cNvPr id="0" name=""/>
        <dsp:cNvSpPr/>
      </dsp:nvSpPr>
      <dsp:spPr>
        <a:xfrm>
          <a:off x="2184728" y="896827"/>
          <a:ext cx="148297" cy="127878"/>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FB2598D-29B4-F74A-B08D-8EF405BF06A5}">
      <dsp:nvSpPr>
        <dsp:cNvPr id="0" name=""/>
        <dsp:cNvSpPr/>
      </dsp:nvSpPr>
      <dsp:spPr>
        <a:xfrm>
          <a:off x="3238479" y="1012897"/>
          <a:ext cx="1270321" cy="1090424"/>
        </a:xfrm>
        <a:prstGeom prst="hexagon">
          <a:avLst>
            <a:gd name="adj" fmla="val 25000"/>
            <a:gd name="vf" fmla="val 11547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1590" rIns="0" bIns="21590" numCol="1" spcCol="1270" anchor="ctr" anchorCtr="0">
          <a:noAutofit/>
        </a:bodyPr>
        <a:lstStyle/>
        <a:p>
          <a:pPr marL="0" lvl="0" indent="0" algn="ctr" defTabSz="755650">
            <a:lnSpc>
              <a:spcPct val="90000"/>
            </a:lnSpc>
            <a:spcBef>
              <a:spcPct val="0"/>
            </a:spcBef>
            <a:spcAft>
              <a:spcPct val="35000"/>
            </a:spcAft>
            <a:buNone/>
          </a:pPr>
          <a:r>
            <a:rPr lang="en-GB" sz="1700" kern="1200" dirty="0"/>
            <a:t>60% self-care</a:t>
          </a:r>
        </a:p>
      </dsp:txBody>
      <dsp:txXfrm>
        <a:off x="3435208" y="1181766"/>
        <a:ext cx="876863" cy="752686"/>
      </dsp:txXfrm>
    </dsp:sp>
    <dsp:sp modelId="{7175D9B8-E3A3-A244-93A7-54D731E50EA5}">
      <dsp:nvSpPr>
        <dsp:cNvPr id="0" name=""/>
        <dsp:cNvSpPr/>
      </dsp:nvSpPr>
      <dsp:spPr>
        <a:xfrm>
          <a:off x="4330843" y="1494170"/>
          <a:ext cx="148297" cy="127878"/>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7AACCD8-1D64-D44B-8A93-96C9126A50C9}">
      <dsp:nvSpPr>
        <dsp:cNvPr id="0" name=""/>
        <dsp:cNvSpPr/>
      </dsp:nvSpPr>
      <dsp:spPr>
        <a:xfrm>
          <a:off x="4325806" y="1612256"/>
          <a:ext cx="1270321" cy="1090424"/>
        </a:xfrm>
        <a:prstGeom prst="hexagon">
          <a:avLst>
            <a:gd name="adj" fmla="val 25000"/>
            <a:gd name="vf" fmla="val 115470"/>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t="-8000" b="-8000"/>
          </a:stretch>
        </a:blip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357E495-3062-B44A-BAFF-D237D242DD47}">
      <dsp:nvSpPr>
        <dsp:cNvPr id="0" name=""/>
        <dsp:cNvSpPr/>
      </dsp:nvSpPr>
      <dsp:spPr>
        <a:xfrm>
          <a:off x="4582109" y="1631553"/>
          <a:ext cx="148297" cy="127878"/>
        </a:xfrm>
        <a:prstGeom prst="hexagon">
          <a:avLst>
            <a:gd name="adj" fmla="val 25000"/>
            <a:gd name="vf" fmla="val 115470"/>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3155FA-88E9-104B-B6D4-2BAC5E3E3B66}">
      <dsp:nvSpPr>
        <dsp:cNvPr id="0" name=""/>
        <dsp:cNvSpPr/>
      </dsp:nvSpPr>
      <dsp:spPr>
        <a:xfrm>
          <a:off x="3370206" y="630"/>
          <a:ext cx="1443313" cy="93815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Calls selected at random</a:t>
          </a:r>
        </a:p>
      </dsp:txBody>
      <dsp:txXfrm>
        <a:off x="3416003" y="46427"/>
        <a:ext cx="1351719" cy="846559"/>
      </dsp:txXfrm>
    </dsp:sp>
    <dsp:sp modelId="{F13B8C77-9440-A94A-8732-618743846AC1}">
      <dsp:nvSpPr>
        <dsp:cNvPr id="0" name=""/>
        <dsp:cNvSpPr/>
      </dsp:nvSpPr>
      <dsp:spPr>
        <a:xfrm>
          <a:off x="1862591" y="467793"/>
          <a:ext cx="4419498" cy="4419498"/>
        </a:xfrm>
        <a:custGeom>
          <a:avLst/>
          <a:gdLst/>
          <a:ahLst/>
          <a:cxnLst/>
          <a:rect l="0" t="0" r="0" b="0"/>
          <a:pathLst>
            <a:path>
              <a:moveTo>
                <a:pt x="2959987" y="131256"/>
              </a:moveTo>
              <a:arcTo wR="2209749" hR="2209749" stAng="17390833" swAng="1479406"/>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B24FDC8-3ADD-2B40-8E1A-6954224DA9EA}">
      <dsp:nvSpPr>
        <dsp:cNvPr id="0" name=""/>
        <dsp:cNvSpPr/>
      </dsp:nvSpPr>
      <dsp:spPr>
        <a:xfrm>
          <a:off x="5269153" y="1108306"/>
          <a:ext cx="1443313" cy="93815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Electronic written notes and call events reviewed</a:t>
          </a:r>
        </a:p>
      </dsp:txBody>
      <dsp:txXfrm>
        <a:off x="5314950" y="1154103"/>
        <a:ext cx="1351719" cy="846559"/>
      </dsp:txXfrm>
    </dsp:sp>
    <dsp:sp modelId="{25910B4B-9EB3-2F41-9144-C8B4EBEE9D6E}">
      <dsp:nvSpPr>
        <dsp:cNvPr id="0" name=""/>
        <dsp:cNvSpPr/>
      </dsp:nvSpPr>
      <dsp:spPr>
        <a:xfrm>
          <a:off x="1867361" y="472508"/>
          <a:ext cx="4419498" cy="4419498"/>
        </a:xfrm>
        <a:custGeom>
          <a:avLst/>
          <a:gdLst/>
          <a:ahLst/>
          <a:cxnLst/>
          <a:rect l="0" t="0" r="0" b="0"/>
          <a:pathLst>
            <a:path>
              <a:moveTo>
                <a:pt x="4329678" y="1586140"/>
              </a:moveTo>
              <a:arcTo wR="2209749" hR="2209749" stAng="20616478" swAng="1967044"/>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5127AE46-8763-D049-A7CB-3BFD57ACE7F1}">
      <dsp:nvSpPr>
        <dsp:cNvPr id="0" name=""/>
        <dsp:cNvSpPr/>
      </dsp:nvSpPr>
      <dsp:spPr>
        <a:xfrm>
          <a:off x="5269153" y="3318055"/>
          <a:ext cx="1443313" cy="93815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Audio call record reviewed</a:t>
          </a:r>
        </a:p>
      </dsp:txBody>
      <dsp:txXfrm>
        <a:off x="5314950" y="3363852"/>
        <a:ext cx="1351719" cy="846559"/>
      </dsp:txXfrm>
    </dsp:sp>
    <dsp:sp modelId="{EAA17342-BCB2-2047-B6DA-D75821503303}">
      <dsp:nvSpPr>
        <dsp:cNvPr id="0" name=""/>
        <dsp:cNvSpPr/>
      </dsp:nvSpPr>
      <dsp:spPr>
        <a:xfrm>
          <a:off x="1867361" y="472508"/>
          <a:ext cx="4419498" cy="4419498"/>
        </a:xfrm>
        <a:custGeom>
          <a:avLst/>
          <a:gdLst/>
          <a:ahLst/>
          <a:cxnLst/>
          <a:rect l="0" t="0" r="0" b="0"/>
          <a:pathLst>
            <a:path>
              <a:moveTo>
                <a:pt x="3753803" y="3790536"/>
              </a:moveTo>
              <a:arcTo wR="2209749" hR="2209749" stAng="2740409" swAng="1500732"/>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10CE4A1-2C9E-934D-A01D-600E0E8D959A}">
      <dsp:nvSpPr>
        <dsp:cNvPr id="0" name=""/>
        <dsp:cNvSpPr/>
      </dsp:nvSpPr>
      <dsp:spPr>
        <a:xfrm>
          <a:off x="3355454" y="4422930"/>
          <a:ext cx="1443313" cy="93815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Audit feedback form completed</a:t>
          </a:r>
        </a:p>
      </dsp:txBody>
      <dsp:txXfrm>
        <a:off x="3401251" y="4468727"/>
        <a:ext cx="1351719" cy="846559"/>
      </dsp:txXfrm>
    </dsp:sp>
    <dsp:sp modelId="{23B60174-A45C-F044-91BB-2D52EEF625D3}">
      <dsp:nvSpPr>
        <dsp:cNvPr id="0" name=""/>
        <dsp:cNvSpPr/>
      </dsp:nvSpPr>
      <dsp:spPr>
        <a:xfrm>
          <a:off x="1867361" y="472508"/>
          <a:ext cx="4419498" cy="4419498"/>
        </a:xfrm>
        <a:custGeom>
          <a:avLst/>
          <a:gdLst/>
          <a:ahLst/>
          <a:cxnLst/>
          <a:rect l="0" t="0" r="0" b="0"/>
          <a:pathLst>
            <a:path>
              <a:moveTo>
                <a:pt x="1478874" y="4295129"/>
              </a:moveTo>
              <a:arcTo wR="2209749" hR="2209749" stAng="6558859" swAng="1500732"/>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333A1C60-AD7E-B144-8F4E-C53EB79961E2}">
      <dsp:nvSpPr>
        <dsp:cNvPr id="0" name=""/>
        <dsp:cNvSpPr/>
      </dsp:nvSpPr>
      <dsp:spPr>
        <a:xfrm>
          <a:off x="1441755" y="3318055"/>
          <a:ext cx="1443313" cy="93815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Written +/- verbal feedback </a:t>
          </a:r>
        </a:p>
      </dsp:txBody>
      <dsp:txXfrm>
        <a:off x="1487552" y="3363852"/>
        <a:ext cx="1351719" cy="846559"/>
      </dsp:txXfrm>
    </dsp:sp>
    <dsp:sp modelId="{0DB34E43-2560-5A42-B37D-AE871A8A8FBE}">
      <dsp:nvSpPr>
        <dsp:cNvPr id="0" name=""/>
        <dsp:cNvSpPr/>
      </dsp:nvSpPr>
      <dsp:spPr>
        <a:xfrm>
          <a:off x="1867361" y="472508"/>
          <a:ext cx="4419498" cy="4419498"/>
        </a:xfrm>
        <a:custGeom>
          <a:avLst/>
          <a:gdLst/>
          <a:ahLst/>
          <a:cxnLst/>
          <a:rect l="0" t="0" r="0" b="0"/>
          <a:pathLst>
            <a:path>
              <a:moveTo>
                <a:pt x="89819" y="2833358"/>
              </a:moveTo>
              <a:arcTo wR="2209749" hR="2209749" stAng="9816478" swAng="1967044"/>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F1CE3EF0-85EF-3743-B4D5-5A9FA4EE354A}">
      <dsp:nvSpPr>
        <dsp:cNvPr id="0" name=""/>
        <dsp:cNvSpPr/>
      </dsp:nvSpPr>
      <dsp:spPr>
        <a:xfrm>
          <a:off x="1441755" y="1108306"/>
          <a:ext cx="1443313" cy="93815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GB" sz="1400" kern="1200" dirty="0"/>
            <a:t>Escalation if required and re-audit timeframe set</a:t>
          </a:r>
        </a:p>
      </dsp:txBody>
      <dsp:txXfrm>
        <a:off x="1487552" y="1154103"/>
        <a:ext cx="1351719" cy="846559"/>
      </dsp:txXfrm>
    </dsp:sp>
    <dsp:sp modelId="{AD587DE6-27BE-144E-97BF-46CA6820A8F9}">
      <dsp:nvSpPr>
        <dsp:cNvPr id="0" name=""/>
        <dsp:cNvSpPr/>
      </dsp:nvSpPr>
      <dsp:spPr>
        <a:xfrm>
          <a:off x="1871994" y="467930"/>
          <a:ext cx="4419498" cy="4419498"/>
        </a:xfrm>
        <a:custGeom>
          <a:avLst/>
          <a:gdLst/>
          <a:ahLst/>
          <a:cxnLst/>
          <a:rect l="0" t="0" r="0" b="0"/>
          <a:pathLst>
            <a:path>
              <a:moveTo>
                <a:pt x="661162" y="633402"/>
              </a:moveTo>
              <a:arcTo wR="2209749" hR="2209749" stAng="13530538" swAng="1526985"/>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732533-51B0-C34D-9CE5-50BA0A31E487}">
      <dsp:nvSpPr>
        <dsp:cNvPr id="0" name=""/>
        <dsp:cNvSpPr/>
      </dsp:nvSpPr>
      <dsp:spPr>
        <a:xfrm>
          <a:off x="-5027110" y="-770201"/>
          <a:ext cx="5986921" cy="5986921"/>
        </a:xfrm>
        <a:prstGeom prst="blockArc">
          <a:avLst>
            <a:gd name="adj1" fmla="val 18900000"/>
            <a:gd name="adj2" fmla="val 2700000"/>
            <a:gd name="adj3" fmla="val 361"/>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D3A4C57-EFE3-1C4E-8DC2-2A6EA8353E37}">
      <dsp:nvSpPr>
        <dsp:cNvPr id="0" name=""/>
        <dsp:cNvSpPr/>
      </dsp:nvSpPr>
      <dsp:spPr>
        <a:xfrm>
          <a:off x="358078" y="234153"/>
          <a:ext cx="5567360" cy="46812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1578" tIns="50800" rIns="50800" bIns="50800" numCol="1" spcCol="1270" anchor="ctr" anchorCtr="0">
          <a:noAutofit/>
        </a:bodyPr>
        <a:lstStyle/>
        <a:p>
          <a:pPr marL="0" lvl="0" indent="0" algn="l" defTabSz="889000">
            <a:lnSpc>
              <a:spcPct val="90000"/>
            </a:lnSpc>
            <a:spcBef>
              <a:spcPct val="0"/>
            </a:spcBef>
            <a:spcAft>
              <a:spcPct val="35000"/>
            </a:spcAft>
            <a:buNone/>
          </a:pPr>
          <a:r>
            <a:rPr lang="en-GB" sz="2000" kern="1200" dirty="0"/>
            <a:t>Elicits reason for the call</a:t>
          </a:r>
        </a:p>
      </dsp:txBody>
      <dsp:txXfrm>
        <a:off x="358078" y="234153"/>
        <a:ext cx="5567360" cy="468129"/>
      </dsp:txXfrm>
    </dsp:sp>
    <dsp:sp modelId="{5EC52837-7785-244F-A5A4-6FD13C5688EA}">
      <dsp:nvSpPr>
        <dsp:cNvPr id="0" name=""/>
        <dsp:cNvSpPr/>
      </dsp:nvSpPr>
      <dsp:spPr>
        <a:xfrm>
          <a:off x="65497" y="175637"/>
          <a:ext cx="585161" cy="585161"/>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A8FADA8-2823-5847-AFE8-1E9053D2A2AC}">
      <dsp:nvSpPr>
        <dsp:cNvPr id="0" name=""/>
        <dsp:cNvSpPr/>
      </dsp:nvSpPr>
      <dsp:spPr>
        <a:xfrm>
          <a:off x="743147" y="936259"/>
          <a:ext cx="5182291" cy="46812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1578" tIns="50800" rIns="50800" bIns="50800" numCol="1" spcCol="1270" anchor="ctr" anchorCtr="0">
          <a:noAutofit/>
        </a:bodyPr>
        <a:lstStyle/>
        <a:p>
          <a:pPr marL="0" lvl="0" indent="0" algn="l" defTabSz="889000">
            <a:lnSpc>
              <a:spcPct val="90000"/>
            </a:lnSpc>
            <a:spcBef>
              <a:spcPct val="0"/>
            </a:spcBef>
            <a:spcAft>
              <a:spcPct val="35000"/>
            </a:spcAft>
            <a:buNone/>
          </a:pPr>
          <a:r>
            <a:rPr lang="en-GB" sz="2000" kern="1200" dirty="0"/>
            <a:t>Identifies Emergency Situations</a:t>
          </a:r>
        </a:p>
      </dsp:txBody>
      <dsp:txXfrm>
        <a:off x="743147" y="936259"/>
        <a:ext cx="5182291" cy="468129"/>
      </dsp:txXfrm>
    </dsp:sp>
    <dsp:sp modelId="{D002F254-B4BF-1F48-A8B4-41AF53CB2E92}">
      <dsp:nvSpPr>
        <dsp:cNvPr id="0" name=""/>
        <dsp:cNvSpPr/>
      </dsp:nvSpPr>
      <dsp:spPr>
        <a:xfrm>
          <a:off x="450566" y="877742"/>
          <a:ext cx="585161" cy="585161"/>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64C5EB6-FCFD-2342-8BD7-1B596561E240}">
      <dsp:nvSpPr>
        <dsp:cNvPr id="0" name=""/>
        <dsp:cNvSpPr/>
      </dsp:nvSpPr>
      <dsp:spPr>
        <a:xfrm>
          <a:off x="919229" y="1638364"/>
          <a:ext cx="5006209" cy="46812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1578" tIns="50800" rIns="50800" bIns="50800" numCol="1" spcCol="1270" anchor="ctr" anchorCtr="0">
          <a:noAutofit/>
        </a:bodyPr>
        <a:lstStyle/>
        <a:p>
          <a:pPr marL="0" lvl="0" indent="0" algn="l" defTabSz="889000">
            <a:lnSpc>
              <a:spcPct val="90000"/>
            </a:lnSpc>
            <a:spcBef>
              <a:spcPct val="0"/>
            </a:spcBef>
            <a:spcAft>
              <a:spcPct val="35000"/>
            </a:spcAft>
            <a:buNone/>
          </a:pPr>
          <a:r>
            <a:rPr lang="en-GB" sz="2000" kern="1200" dirty="0"/>
            <a:t>Takes an appropriate history</a:t>
          </a:r>
        </a:p>
      </dsp:txBody>
      <dsp:txXfrm>
        <a:off x="919229" y="1638364"/>
        <a:ext cx="5006209" cy="468129"/>
      </dsp:txXfrm>
    </dsp:sp>
    <dsp:sp modelId="{87275BC2-65F8-564D-928F-75E2EE2990AD}">
      <dsp:nvSpPr>
        <dsp:cNvPr id="0" name=""/>
        <dsp:cNvSpPr/>
      </dsp:nvSpPr>
      <dsp:spPr>
        <a:xfrm>
          <a:off x="626648" y="1579848"/>
          <a:ext cx="585161" cy="585161"/>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ACDA92B-A922-1841-AEFE-BB96FD30F17D}">
      <dsp:nvSpPr>
        <dsp:cNvPr id="0" name=""/>
        <dsp:cNvSpPr/>
      </dsp:nvSpPr>
      <dsp:spPr>
        <a:xfrm>
          <a:off x="919229" y="2340025"/>
          <a:ext cx="5006209" cy="46812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1578" tIns="50800" rIns="50800" bIns="50800" numCol="1" spcCol="1270" anchor="ctr" anchorCtr="0">
          <a:noAutofit/>
        </a:bodyPr>
        <a:lstStyle/>
        <a:p>
          <a:pPr marL="0" lvl="0" indent="0" algn="l" defTabSz="889000">
            <a:lnSpc>
              <a:spcPct val="90000"/>
            </a:lnSpc>
            <a:spcBef>
              <a:spcPct val="0"/>
            </a:spcBef>
            <a:spcAft>
              <a:spcPct val="35000"/>
            </a:spcAft>
            <a:buNone/>
          </a:pPr>
          <a:r>
            <a:rPr lang="en-GB" sz="2000" kern="1200" dirty="0"/>
            <a:t>Carries out an appropriate assessment </a:t>
          </a:r>
        </a:p>
      </dsp:txBody>
      <dsp:txXfrm>
        <a:off x="919229" y="2340025"/>
        <a:ext cx="5006209" cy="468129"/>
      </dsp:txXfrm>
    </dsp:sp>
    <dsp:sp modelId="{16A77511-308F-7D45-A1B9-83D368CF2EFB}">
      <dsp:nvSpPr>
        <dsp:cNvPr id="0" name=""/>
        <dsp:cNvSpPr/>
      </dsp:nvSpPr>
      <dsp:spPr>
        <a:xfrm>
          <a:off x="626648" y="2281508"/>
          <a:ext cx="585161" cy="585161"/>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36D10B7-BE78-264C-B6B7-9A28C58C0577}">
      <dsp:nvSpPr>
        <dsp:cNvPr id="0" name=""/>
        <dsp:cNvSpPr/>
      </dsp:nvSpPr>
      <dsp:spPr>
        <a:xfrm>
          <a:off x="743147" y="3042130"/>
          <a:ext cx="5182291" cy="46812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1578" tIns="50800" rIns="50800" bIns="50800" numCol="1" spcCol="1270" anchor="ctr" anchorCtr="0">
          <a:noAutofit/>
        </a:bodyPr>
        <a:lstStyle/>
        <a:p>
          <a:pPr marL="0" lvl="0" indent="0" algn="l" defTabSz="889000">
            <a:lnSpc>
              <a:spcPct val="90000"/>
            </a:lnSpc>
            <a:spcBef>
              <a:spcPct val="0"/>
            </a:spcBef>
            <a:spcAft>
              <a:spcPct val="35000"/>
            </a:spcAft>
            <a:buNone/>
          </a:pPr>
          <a:r>
            <a:rPr lang="en-GB" sz="2000" kern="1200" dirty="0"/>
            <a:t>Draws conclusions</a:t>
          </a:r>
        </a:p>
      </dsp:txBody>
      <dsp:txXfrm>
        <a:off x="743147" y="3042130"/>
        <a:ext cx="5182291" cy="468129"/>
      </dsp:txXfrm>
    </dsp:sp>
    <dsp:sp modelId="{8D470C8F-D8F8-4B48-ABC8-62184E74103A}">
      <dsp:nvSpPr>
        <dsp:cNvPr id="0" name=""/>
        <dsp:cNvSpPr/>
      </dsp:nvSpPr>
      <dsp:spPr>
        <a:xfrm>
          <a:off x="450566" y="2983614"/>
          <a:ext cx="585161" cy="585161"/>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0EAE689-23FC-AF43-A08E-845A6C88B536}">
      <dsp:nvSpPr>
        <dsp:cNvPr id="0" name=""/>
        <dsp:cNvSpPr/>
      </dsp:nvSpPr>
      <dsp:spPr>
        <a:xfrm>
          <a:off x="358078" y="3744235"/>
          <a:ext cx="5567360" cy="46812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71578" tIns="50800" rIns="50800" bIns="50800" numCol="1" spcCol="1270" anchor="ctr" anchorCtr="0">
          <a:noAutofit/>
        </a:bodyPr>
        <a:lstStyle/>
        <a:p>
          <a:pPr marL="0" lvl="0" indent="0" algn="l" defTabSz="889000">
            <a:lnSpc>
              <a:spcPct val="90000"/>
            </a:lnSpc>
            <a:spcBef>
              <a:spcPct val="0"/>
            </a:spcBef>
            <a:spcAft>
              <a:spcPct val="35000"/>
            </a:spcAft>
            <a:buNone/>
          </a:pPr>
          <a:r>
            <a:rPr lang="en-GB" sz="2000" kern="1200" dirty="0"/>
            <a:t>Makes appropriate management decisions</a:t>
          </a:r>
        </a:p>
      </dsp:txBody>
      <dsp:txXfrm>
        <a:off x="358078" y="3744235"/>
        <a:ext cx="5567360" cy="468129"/>
      </dsp:txXfrm>
    </dsp:sp>
    <dsp:sp modelId="{85964AB0-9C89-AA41-88AD-746EF949D227}">
      <dsp:nvSpPr>
        <dsp:cNvPr id="0" name=""/>
        <dsp:cNvSpPr/>
      </dsp:nvSpPr>
      <dsp:spPr>
        <a:xfrm>
          <a:off x="65497" y="3685719"/>
          <a:ext cx="585161" cy="585161"/>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732533-51B0-C34D-9CE5-50BA0A31E487}">
      <dsp:nvSpPr>
        <dsp:cNvPr id="0" name=""/>
        <dsp:cNvSpPr/>
      </dsp:nvSpPr>
      <dsp:spPr>
        <a:xfrm>
          <a:off x="-5222463" y="-800248"/>
          <a:ext cx="6221711" cy="6221711"/>
        </a:xfrm>
        <a:prstGeom prst="blockArc">
          <a:avLst>
            <a:gd name="adj1" fmla="val 18900000"/>
            <a:gd name="adj2" fmla="val 2700000"/>
            <a:gd name="adj3" fmla="val 347"/>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7BDB45A-B722-B445-9633-553746AC6DC4}">
      <dsp:nvSpPr>
        <dsp:cNvPr id="0" name=""/>
        <dsp:cNvSpPr/>
      </dsp:nvSpPr>
      <dsp:spPr>
        <a:xfrm>
          <a:off x="324178" y="210080"/>
          <a:ext cx="3871385" cy="41997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3356" tIns="50800" rIns="50800" bIns="50800" numCol="1" spcCol="1270" anchor="ctr" anchorCtr="0">
          <a:noAutofit/>
        </a:bodyPr>
        <a:lstStyle/>
        <a:p>
          <a:pPr marL="0" lvl="0" indent="0" algn="l" defTabSz="889000">
            <a:lnSpc>
              <a:spcPct val="90000"/>
            </a:lnSpc>
            <a:spcBef>
              <a:spcPct val="0"/>
            </a:spcBef>
            <a:spcAft>
              <a:spcPct val="35000"/>
            </a:spcAft>
            <a:buNone/>
          </a:pPr>
          <a:r>
            <a:rPr lang="en-GB" sz="2000" kern="1200" dirty="0"/>
            <a:t>Correctly fills in documentation</a:t>
          </a:r>
        </a:p>
      </dsp:txBody>
      <dsp:txXfrm>
        <a:off x="324178" y="210080"/>
        <a:ext cx="3871385" cy="419975"/>
      </dsp:txXfrm>
    </dsp:sp>
    <dsp:sp modelId="{D002F254-B4BF-1F48-A8B4-41AF53CB2E92}">
      <dsp:nvSpPr>
        <dsp:cNvPr id="0" name=""/>
        <dsp:cNvSpPr/>
      </dsp:nvSpPr>
      <dsp:spPr>
        <a:xfrm>
          <a:off x="61693" y="157583"/>
          <a:ext cx="524969" cy="524969"/>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BE21C02-33C6-7840-B9AC-85A772C1A2CA}">
      <dsp:nvSpPr>
        <dsp:cNvPr id="0" name=""/>
        <dsp:cNvSpPr/>
      </dsp:nvSpPr>
      <dsp:spPr>
        <a:xfrm>
          <a:off x="704504" y="840413"/>
          <a:ext cx="3491059" cy="41997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3356" tIns="50800" rIns="50800" bIns="50800" numCol="1" spcCol="1270" anchor="ctr" anchorCtr="0">
          <a:noAutofit/>
        </a:bodyPr>
        <a:lstStyle/>
        <a:p>
          <a:pPr marL="0" lvl="0" indent="0" algn="l" defTabSz="889000">
            <a:lnSpc>
              <a:spcPct val="90000"/>
            </a:lnSpc>
            <a:spcBef>
              <a:spcPct val="0"/>
            </a:spcBef>
            <a:spcAft>
              <a:spcPct val="35000"/>
            </a:spcAft>
            <a:buNone/>
          </a:pPr>
          <a:r>
            <a:rPr lang="en-GB" sz="2000" kern="1200" dirty="0"/>
            <a:t>Appropriate prescribing</a:t>
          </a:r>
        </a:p>
      </dsp:txBody>
      <dsp:txXfrm>
        <a:off x="704504" y="840413"/>
        <a:ext cx="3491059" cy="419975"/>
      </dsp:txXfrm>
    </dsp:sp>
    <dsp:sp modelId="{8469DD6D-31A9-0A4B-8381-A12FDA98D8A3}">
      <dsp:nvSpPr>
        <dsp:cNvPr id="0" name=""/>
        <dsp:cNvSpPr/>
      </dsp:nvSpPr>
      <dsp:spPr>
        <a:xfrm>
          <a:off x="442019" y="787916"/>
          <a:ext cx="524969" cy="524969"/>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B23BE3A-81FE-214C-BD8E-7551ABC42B60}">
      <dsp:nvSpPr>
        <dsp:cNvPr id="0" name=""/>
        <dsp:cNvSpPr/>
      </dsp:nvSpPr>
      <dsp:spPr>
        <a:xfrm>
          <a:off x="912920" y="1470285"/>
          <a:ext cx="3282642" cy="41997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3356" tIns="50800" rIns="50800" bIns="50800" numCol="1" spcCol="1270" anchor="ctr" anchorCtr="0">
          <a:noAutofit/>
        </a:bodyPr>
        <a:lstStyle/>
        <a:p>
          <a:pPr marL="0" lvl="0" indent="0" algn="l" defTabSz="889000">
            <a:lnSpc>
              <a:spcPct val="90000"/>
            </a:lnSpc>
            <a:spcBef>
              <a:spcPct val="0"/>
            </a:spcBef>
            <a:spcAft>
              <a:spcPct val="35000"/>
            </a:spcAft>
            <a:buNone/>
          </a:pPr>
          <a:r>
            <a:rPr lang="en-GB" sz="2000" kern="1200" dirty="0"/>
            <a:t>Adequate safety-netting</a:t>
          </a:r>
        </a:p>
      </dsp:txBody>
      <dsp:txXfrm>
        <a:off x="912920" y="1470285"/>
        <a:ext cx="3282642" cy="419975"/>
      </dsp:txXfrm>
    </dsp:sp>
    <dsp:sp modelId="{0A13DE0E-A833-4E44-B0D6-65E371793797}">
      <dsp:nvSpPr>
        <dsp:cNvPr id="0" name=""/>
        <dsp:cNvSpPr/>
      </dsp:nvSpPr>
      <dsp:spPr>
        <a:xfrm>
          <a:off x="650435" y="1417788"/>
          <a:ext cx="524969" cy="524969"/>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3E33C37-A1DE-4148-875B-CF056F71D802}">
      <dsp:nvSpPr>
        <dsp:cNvPr id="0" name=""/>
        <dsp:cNvSpPr/>
      </dsp:nvSpPr>
      <dsp:spPr>
        <a:xfrm>
          <a:off x="979466" y="2100619"/>
          <a:ext cx="3216097" cy="41997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3356" tIns="50800" rIns="50800" bIns="50800" numCol="1" spcCol="1270" anchor="ctr" anchorCtr="0">
          <a:noAutofit/>
        </a:bodyPr>
        <a:lstStyle/>
        <a:p>
          <a:pPr marL="0" lvl="0" indent="0" algn="l" defTabSz="889000">
            <a:lnSpc>
              <a:spcPct val="90000"/>
            </a:lnSpc>
            <a:spcBef>
              <a:spcPct val="0"/>
            </a:spcBef>
            <a:spcAft>
              <a:spcPct val="35000"/>
            </a:spcAft>
            <a:buNone/>
          </a:pPr>
          <a:r>
            <a:rPr lang="en-GB" sz="2000" kern="1200" dirty="0"/>
            <a:t>Safeguarding</a:t>
          </a:r>
        </a:p>
      </dsp:txBody>
      <dsp:txXfrm>
        <a:off x="979466" y="2100619"/>
        <a:ext cx="3216097" cy="419975"/>
      </dsp:txXfrm>
    </dsp:sp>
    <dsp:sp modelId="{8D470C8F-D8F8-4B48-ABC8-62184E74103A}">
      <dsp:nvSpPr>
        <dsp:cNvPr id="0" name=""/>
        <dsp:cNvSpPr/>
      </dsp:nvSpPr>
      <dsp:spPr>
        <a:xfrm>
          <a:off x="716981" y="2048122"/>
          <a:ext cx="524969" cy="524969"/>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A923C64-510F-C545-B014-825E6AF5FFD7}">
      <dsp:nvSpPr>
        <dsp:cNvPr id="0" name=""/>
        <dsp:cNvSpPr/>
      </dsp:nvSpPr>
      <dsp:spPr>
        <a:xfrm>
          <a:off x="912920" y="2730952"/>
          <a:ext cx="3282642" cy="41997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3356" tIns="50800" rIns="50800" bIns="50800" numCol="1" spcCol="1270" anchor="ctr" anchorCtr="0">
          <a:noAutofit/>
        </a:bodyPr>
        <a:lstStyle/>
        <a:p>
          <a:pPr marL="0" lvl="0" indent="0" algn="l" defTabSz="889000">
            <a:lnSpc>
              <a:spcPct val="90000"/>
            </a:lnSpc>
            <a:spcBef>
              <a:spcPct val="0"/>
            </a:spcBef>
            <a:spcAft>
              <a:spcPct val="35000"/>
            </a:spcAft>
            <a:buNone/>
          </a:pPr>
          <a:r>
            <a:rPr lang="en-GB" sz="2000" kern="1200" dirty="0"/>
            <a:t>Use of IT</a:t>
          </a:r>
        </a:p>
      </dsp:txBody>
      <dsp:txXfrm>
        <a:off x="912920" y="2730952"/>
        <a:ext cx="3282642" cy="419975"/>
      </dsp:txXfrm>
    </dsp:sp>
    <dsp:sp modelId="{85964AB0-9C89-AA41-88AD-746EF949D227}">
      <dsp:nvSpPr>
        <dsp:cNvPr id="0" name=""/>
        <dsp:cNvSpPr/>
      </dsp:nvSpPr>
      <dsp:spPr>
        <a:xfrm>
          <a:off x="650435" y="2678455"/>
          <a:ext cx="524969" cy="524969"/>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EFF75F8-414A-C64E-83CE-90A5ABCF2E8D}">
      <dsp:nvSpPr>
        <dsp:cNvPr id="0" name=""/>
        <dsp:cNvSpPr/>
      </dsp:nvSpPr>
      <dsp:spPr>
        <a:xfrm>
          <a:off x="704504" y="3360824"/>
          <a:ext cx="3491059" cy="41997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3356" tIns="50800" rIns="50800" bIns="50800" numCol="1" spcCol="1270" anchor="ctr" anchorCtr="0">
          <a:noAutofit/>
        </a:bodyPr>
        <a:lstStyle/>
        <a:p>
          <a:pPr marL="0" lvl="0" indent="0" algn="l" defTabSz="889000">
            <a:lnSpc>
              <a:spcPct val="90000"/>
            </a:lnSpc>
            <a:spcBef>
              <a:spcPct val="0"/>
            </a:spcBef>
            <a:spcAft>
              <a:spcPct val="35000"/>
            </a:spcAft>
            <a:buNone/>
          </a:pPr>
          <a:r>
            <a:rPr lang="en-GB" sz="2000" kern="1200" dirty="0"/>
            <a:t>Empowering behaviour</a:t>
          </a:r>
        </a:p>
      </dsp:txBody>
      <dsp:txXfrm>
        <a:off x="704504" y="3360824"/>
        <a:ext cx="3491059" cy="419975"/>
      </dsp:txXfrm>
    </dsp:sp>
    <dsp:sp modelId="{A311B543-4152-4E44-B0A9-54B9C00CE9B0}">
      <dsp:nvSpPr>
        <dsp:cNvPr id="0" name=""/>
        <dsp:cNvSpPr/>
      </dsp:nvSpPr>
      <dsp:spPr>
        <a:xfrm>
          <a:off x="442019" y="3308327"/>
          <a:ext cx="524969" cy="524969"/>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401FA45-39A4-754A-9A74-13FBB17A997D}">
      <dsp:nvSpPr>
        <dsp:cNvPr id="0" name=""/>
        <dsp:cNvSpPr/>
      </dsp:nvSpPr>
      <dsp:spPr>
        <a:xfrm>
          <a:off x="324178" y="3991157"/>
          <a:ext cx="3871385" cy="41997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3356" tIns="50800" rIns="50800" bIns="50800" numCol="1" spcCol="1270" anchor="ctr" anchorCtr="0">
          <a:noAutofit/>
        </a:bodyPr>
        <a:lstStyle/>
        <a:p>
          <a:pPr marL="0" lvl="0" indent="0" algn="l" defTabSz="889000">
            <a:lnSpc>
              <a:spcPct val="90000"/>
            </a:lnSpc>
            <a:spcBef>
              <a:spcPct val="0"/>
            </a:spcBef>
            <a:spcAft>
              <a:spcPct val="35000"/>
            </a:spcAft>
            <a:buNone/>
          </a:pPr>
          <a:r>
            <a:rPr lang="en-GB" sz="2000" kern="1200" dirty="0"/>
            <a:t>Develops Rapport</a:t>
          </a:r>
        </a:p>
      </dsp:txBody>
      <dsp:txXfrm>
        <a:off x="324178" y="3991157"/>
        <a:ext cx="3871385" cy="419975"/>
      </dsp:txXfrm>
    </dsp:sp>
    <dsp:sp modelId="{30985F2F-3312-4544-964E-C065A0FF99B1}">
      <dsp:nvSpPr>
        <dsp:cNvPr id="0" name=""/>
        <dsp:cNvSpPr/>
      </dsp:nvSpPr>
      <dsp:spPr>
        <a:xfrm>
          <a:off x="61693" y="3938660"/>
          <a:ext cx="524969" cy="524969"/>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0.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0.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6.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1.xml.rels><?xml version="1.0" encoding="UTF-8" standalone="yes"?>
<Relationships xmlns="http://schemas.openxmlformats.org/package/2006/relationships"><Relationship Id="rId1" Type="http://schemas.openxmlformats.org/officeDocument/2006/relationships/image" Target="../media/image49.png"/></Relationships>
</file>

<file path=ppt/drawings/drawing1.xml><?xml version="1.0" encoding="utf-8"?>
<c:userShapes xmlns:c="http://schemas.openxmlformats.org/drawingml/2006/chart">
  <cdr:relSizeAnchor xmlns:cdr="http://schemas.openxmlformats.org/drawingml/2006/chartDrawing">
    <cdr:from>
      <cdr:x>0</cdr:x>
      <cdr:y>0.01786</cdr:y>
    </cdr:from>
    <cdr:to>
      <cdr:x>0.48195</cdr:x>
      <cdr:y>0.16674</cdr:y>
    </cdr:to>
    <cdr:pic>
      <cdr:nvPicPr>
        <cdr:cNvPr id="2" name="chart">
          <a:extLst xmlns:a="http://schemas.openxmlformats.org/drawingml/2006/main">
            <a:ext uri="{FF2B5EF4-FFF2-40B4-BE49-F238E27FC236}">
              <a16:creationId xmlns:a16="http://schemas.microsoft.com/office/drawing/2014/main" id="{522FC70A-9105-42B8-8691-09F6A93CDFA1}"/>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4804072" y="35827"/>
          <a:ext cx="1158340" cy="298730"/>
        </a:xfrm>
        <a:prstGeom xmlns:a="http://schemas.openxmlformats.org/drawingml/2006/main" prst="rect">
          <a:avLst/>
        </a:prstGeom>
      </cdr:spPr>
    </cdr:pic>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5" name="Google Shape;39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324727-F54B-46EA-BD93-A3B2115D40E0}"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3195774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21E9DB-F2EA-1A4D-8D67-1659E25B94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4214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using both the audio and written record had some advantages in that the auditor could better understand the clinical state of the patient – </a:t>
            </a:r>
          </a:p>
          <a:p>
            <a:pPr marL="0" indent="0">
              <a:buNone/>
            </a:pPr>
            <a:r>
              <a:rPr lang="en-US" dirty="0"/>
              <a:t>Hearing someone who is unable to complete sentences allowed appreciation of the acuity of the illness which may explain a truncated consultation or brief written notes.</a:t>
            </a:r>
          </a:p>
          <a:p>
            <a:pPr marL="0" indent="0">
              <a:buNone/>
            </a:pPr>
            <a:r>
              <a:rPr lang="en-US" dirty="0"/>
              <a:t>You can hear a patient’s agreement and satisfaction with the quality of explanation provided and get an idea of  their level of understanding. </a:t>
            </a:r>
          </a:p>
          <a:p>
            <a:pPr marL="0" indent="0">
              <a:buNone/>
            </a:pPr>
            <a:r>
              <a:rPr lang="en-US" dirty="0"/>
              <a:t>We found the written record did not always accurately reflect the audio recording..  In reviewing both, we were able to pick up discrepancies and  could feedback when a GP had written something that had not been said, </a:t>
            </a:r>
          </a:p>
          <a:p>
            <a:pPr marL="0" indent="0">
              <a:buNone/>
            </a:pPr>
            <a:r>
              <a:rPr lang="en-US" dirty="0"/>
              <a:t>Conversely A GP with sparse written safety-netting notes did not necessarily reflect a poor consultation if they could be heard to give very thorough advice on the call.</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21E9DB-F2EA-1A4D-8D67-1659E25B94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905625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21E9DB-F2EA-1A4D-8D67-1659E25B94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967254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21E9DB-F2EA-1A4D-8D67-1659E25B94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276561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21E9DB-F2EA-1A4D-8D67-1659E25B94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113426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Calls that were marked as a change in practice, were reviewed in the buddy audit system to allow for difference in risk holding between GPs to be considered.  We found that change in practice calls would often have multiple issues and if significant concerns were identified these were escalated accordingly.</a:t>
            </a:r>
          </a:p>
          <a:p>
            <a:endParaRPr lang="en-US" dirty="0"/>
          </a:p>
          <a:p>
            <a:endParaRPr lang="en-US" dirty="0"/>
          </a:p>
          <a:p>
            <a:r>
              <a:rPr lang="en-US" dirty="0"/>
              <a:t>Acceptability was really important because we didn’t want to undermine the GPs’ confidence.  We were there to engage with GPs and support them acknowledging that they were working in challenging conditions.  Furthermore, It was a difficult environment considering the rapid switch to remote home working which was new for most of the workforce.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F21E9DB-F2EA-1A4D-8D67-1659E25B94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778576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21E9DB-F2EA-1A4D-8D67-1659E25B94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16922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Thank you, </a:t>
            </a:r>
          </a:p>
          <a:p>
            <a:endParaRPr lang="en-US" dirty="0"/>
          </a:p>
          <a:p>
            <a:r>
              <a:rPr lang="en-US" dirty="0"/>
              <a:t>So what did we learn.</a:t>
            </a:r>
          </a:p>
          <a:p>
            <a:endParaRPr lang="en-US" dirty="0"/>
          </a:p>
          <a:p>
            <a:r>
              <a:rPr lang="en-US" dirty="0"/>
              <a:t>Whilst this was set up as part of clinical assurance, we found many unintended benefits. </a:t>
            </a:r>
          </a:p>
          <a:p>
            <a:endParaRPr lang="en-US" dirty="0"/>
          </a:p>
          <a:p>
            <a:r>
              <a:rPr lang="en-US" dirty="0"/>
              <a:t>The emphasis on a regular GP-to-GP conversation allowed us to capture feedback from the workforce and contemporaneously improve the training offered and educational support provided.  There were also service access issues highlighted and addressed.</a:t>
            </a:r>
          </a:p>
          <a:p>
            <a:endParaRPr lang="en-US" dirty="0"/>
          </a:p>
          <a:p>
            <a:r>
              <a:rPr lang="en-US" dirty="0"/>
              <a:t>By listening in to consultations we could share good practice that we had heard for example Explaining COVID illness succinctly or negotiating isolation and testing advice in a way that avoided jargon. </a:t>
            </a:r>
          </a:p>
          <a:p>
            <a:r>
              <a:rPr lang="en-US" dirty="0"/>
              <a:t>As GPs we often have our own spiels developed over time, through conversations with patients and colleagues. For our remote GPs that ‘corridor chat’ was initially lacking so the feedback conversation was a mechanism through which we could share this good practice.</a:t>
            </a:r>
          </a:p>
          <a:p>
            <a:endParaRPr lang="en-US" dirty="0"/>
          </a:p>
          <a:p>
            <a:r>
              <a:rPr lang="en-US" dirty="0"/>
              <a:t>The auditors regularly met to discuss feedback received and were able to develop educational resources based on the feedback. These Included our CCAS Safe consultation framework, Tips and pitfalls document as well as Webinars, podcasts, and newsletter updates.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21E9DB-F2EA-1A4D-8D67-1659E25B94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383465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200" dirty="0"/>
              <a:t>So how did we change practice? </a:t>
            </a:r>
          </a:p>
          <a:p>
            <a:endParaRPr lang="en-US" sz="3200" dirty="0"/>
          </a:p>
          <a:p>
            <a:r>
              <a:rPr lang="en-US" sz="3200" dirty="0"/>
              <a:t>We had a process for managing calls with concerns. Depending on these concerns the auditor team could offer coaching, case discussions and/or more intensive audit. This was very much done on a case-by-case basis and as mentioned before most calls did not require such measures.</a:t>
            </a:r>
          </a:p>
          <a:p>
            <a:endParaRPr lang="en-US" sz="3200" dirty="0"/>
          </a:p>
          <a:p>
            <a:r>
              <a:rPr lang="en-US" sz="3200" dirty="0"/>
              <a:t>Realizing that proactive consultation review for quality was not standard practice in primary care consultations , we took the opportunity of the exit questionnaire to survey the GP experience. Overall, we were very pleased find that of those who responded 87.5% had reported changing an aspect of their practice following the audit feedback.</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F21E9DB-F2EA-1A4D-8D67-1659E25B94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119842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want to share the positive response to the feedback process. The GPs felt it was supportive, educational, useful for their appraisals and CPD and reassuring in that they were doing the right thing.</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F21E9DB-F2EA-1A4D-8D67-1659E25B94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70016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800" b="0" dirty="0">
                <a:solidFill>
                  <a:schemeClr val="tx1">
                    <a:lumMod val="50000"/>
                    <a:lumOff val="50000"/>
                  </a:schemeClr>
                </a:solidFill>
              </a:rPr>
              <a:t>This is a bit of a summary of impact for BDC at helicopter view level – would be good to focus discussion</a:t>
            </a:r>
            <a:r>
              <a:rPr lang="en-GB" sz="1800" b="0" baseline="0" dirty="0">
                <a:solidFill>
                  <a:schemeClr val="tx1">
                    <a:lumMod val="50000"/>
                    <a:lumOff val="50000"/>
                  </a:schemeClr>
                </a:solidFill>
              </a:rPr>
              <a:t> on system resilience</a:t>
            </a:r>
            <a:endParaRPr lang="en-GB" sz="1800" b="0" dirty="0">
              <a:solidFill>
                <a:schemeClr val="tx1">
                  <a:lumMod val="50000"/>
                  <a:lumOff val="50000"/>
                </a:schemeClr>
              </a:solidFill>
            </a:endParaRPr>
          </a:p>
          <a:p>
            <a:pPr marL="0" indent="0">
              <a:buNone/>
            </a:pPr>
            <a:r>
              <a:rPr lang="en-GB" sz="1800" b="1" dirty="0">
                <a:solidFill>
                  <a:schemeClr val="tx1">
                    <a:lumMod val="50000"/>
                    <a:lumOff val="50000"/>
                  </a:schemeClr>
                </a:solidFill>
              </a:rPr>
              <a:t>Empowering patients and carers to manage their conditions at home </a:t>
            </a:r>
          </a:p>
          <a:p>
            <a:r>
              <a:rPr lang="en-GB" sz="1200" dirty="0">
                <a:solidFill>
                  <a:schemeClr val="tx1">
                    <a:lumMod val="65000"/>
                    <a:lumOff val="35000"/>
                  </a:schemeClr>
                </a:solidFill>
              </a:rPr>
              <a:t>Support to self-care, educating where appropriate</a:t>
            </a:r>
          </a:p>
          <a:p>
            <a:r>
              <a:rPr lang="en-GB" sz="1200" dirty="0">
                <a:solidFill>
                  <a:schemeClr val="tx1">
                    <a:lumMod val="65000"/>
                    <a:lumOff val="35000"/>
                  </a:schemeClr>
                </a:solidFill>
              </a:rPr>
              <a:t>24/7 access to the right care and support, at the right time</a:t>
            </a:r>
          </a:p>
          <a:p>
            <a:pPr lvl="0"/>
            <a:r>
              <a:rPr lang="en-GB" sz="1200" dirty="0">
                <a:solidFill>
                  <a:schemeClr val="tx1">
                    <a:lumMod val="65000"/>
                    <a:lumOff val="35000"/>
                  </a:schemeClr>
                </a:solidFill>
              </a:rPr>
              <a:t>Early identification and timely intervention to prevent escalating conditions</a:t>
            </a:r>
            <a:endParaRPr lang="en-GB" sz="1200" b="1" dirty="0">
              <a:solidFill>
                <a:schemeClr val="tx1">
                  <a:lumMod val="50000"/>
                  <a:lumOff val="50000"/>
                </a:schemeClr>
              </a:solidFill>
            </a:endParaRPr>
          </a:p>
          <a:p>
            <a:pPr marL="0" indent="0">
              <a:buNone/>
            </a:pPr>
            <a:r>
              <a:rPr lang="en-GB" sz="1800" b="1" dirty="0">
                <a:solidFill>
                  <a:schemeClr val="tx1">
                    <a:lumMod val="50000"/>
                    <a:lumOff val="50000"/>
                  </a:schemeClr>
                </a:solidFill>
              </a:rPr>
              <a:t>Building system resilience</a:t>
            </a:r>
          </a:p>
          <a:p>
            <a:r>
              <a:rPr lang="en-GB" sz="1200" dirty="0">
                <a:solidFill>
                  <a:schemeClr val="tx1">
                    <a:lumMod val="65000"/>
                    <a:lumOff val="35000"/>
                  </a:schemeClr>
                </a:solidFill>
              </a:rPr>
              <a:t>Protecting services from avoidable demand</a:t>
            </a:r>
          </a:p>
          <a:p>
            <a:r>
              <a:rPr lang="en-GB" sz="1200" dirty="0">
                <a:solidFill>
                  <a:schemeClr val="tx1">
                    <a:lumMod val="65000"/>
                    <a:lumOff val="35000"/>
                  </a:schemeClr>
                </a:solidFill>
              </a:rPr>
              <a:t>Reducing costs</a:t>
            </a:r>
          </a:p>
          <a:p>
            <a:r>
              <a:rPr lang="en-GB" sz="1200" dirty="0">
                <a:solidFill>
                  <a:schemeClr val="tx1">
                    <a:lumMod val="65000"/>
                    <a:lumOff val="35000"/>
                  </a:schemeClr>
                </a:solidFill>
              </a:rPr>
              <a:t>Strengthening community response for complex cases</a:t>
            </a:r>
          </a:p>
          <a:p>
            <a:r>
              <a:rPr lang="en-GB" sz="1200" dirty="0">
                <a:solidFill>
                  <a:schemeClr val="tx1">
                    <a:lumMod val="65000"/>
                    <a:lumOff val="35000"/>
                  </a:schemeClr>
                </a:solidFill>
              </a:rPr>
              <a:t>Improving flow</a:t>
            </a:r>
          </a:p>
          <a:p>
            <a:r>
              <a:rPr lang="en-GB" sz="1200" dirty="0">
                <a:solidFill>
                  <a:schemeClr val="tx1">
                    <a:lumMod val="65000"/>
                    <a:lumOff val="35000"/>
                  </a:schemeClr>
                </a:solidFill>
              </a:rPr>
              <a:t>Retaining valued clinical expertise</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dirty="0">
                <a:solidFill>
                  <a:schemeClr val="tx1">
                    <a:lumMod val="65000"/>
                    <a:lumOff val="35000"/>
                  </a:schemeClr>
                </a:solidFill>
              </a:rPr>
              <a:t>Lisa’s recent discussion with</a:t>
            </a:r>
            <a:r>
              <a:rPr lang="en-GB" sz="1200" b="0" baseline="0" dirty="0">
                <a:solidFill>
                  <a:schemeClr val="tx1">
                    <a:lumMod val="65000"/>
                    <a:lumOff val="35000"/>
                  </a:schemeClr>
                </a:solidFill>
              </a:rPr>
              <a:t> </a:t>
            </a:r>
            <a:r>
              <a:rPr lang="en-GB" sz="1200" b="0" baseline="0" dirty="0" err="1">
                <a:solidFill>
                  <a:schemeClr val="tx1">
                    <a:lumMod val="65000"/>
                    <a:lumOff val="35000"/>
                  </a:schemeClr>
                </a:solidFill>
              </a:rPr>
              <a:t>Prac</a:t>
            </a:r>
            <a:r>
              <a:rPr lang="en-GB" sz="1200" b="0" baseline="0" dirty="0">
                <a:solidFill>
                  <a:schemeClr val="tx1">
                    <a:lumMod val="65000"/>
                    <a:lumOff val="35000"/>
                  </a:schemeClr>
                </a:solidFill>
              </a:rPr>
              <a:t> Man:  </a:t>
            </a:r>
            <a:r>
              <a:rPr lang="en-GB" sz="1200" kern="1200" dirty="0">
                <a:solidFill>
                  <a:schemeClr val="tx1"/>
                </a:solidFill>
                <a:effectLst/>
                <a:latin typeface="+mn-lt"/>
                <a:ea typeface="+mn-ea"/>
                <a:cs typeface="+mn-cs"/>
              </a:rPr>
              <a:t>General Practice at the moment is very demoralised and is having a real bashing in the media and this PM has been in GP for over 20 years. When I explained the service and what we were hoping to achieve, not just for COPD but for future services she said </a:t>
            </a:r>
            <a:r>
              <a:rPr lang="en-GB" sz="1200" i="1" kern="1200" dirty="0">
                <a:solidFill>
                  <a:schemeClr val="tx1"/>
                </a:solidFill>
                <a:effectLst/>
                <a:latin typeface="+mn-lt"/>
                <a:ea typeface="+mn-ea"/>
                <a:cs typeface="+mn-cs"/>
              </a:rPr>
              <a:t>‘she was only saying to the lead nurse the other day, that she is worn down and had enough and is thinking of packing in the role but listening to me and taking the time to visit City practices to discuss this new service has given her enthusiasm that there is light at the end of tunnel for patients and the NHS and has fired her up again’</a:t>
            </a:r>
            <a:endParaRPr lang="en-GB" sz="1200" kern="1200" dirty="0">
              <a:solidFill>
                <a:schemeClr val="tx1"/>
              </a:solidFill>
              <a:effectLst/>
              <a:latin typeface="+mn-lt"/>
              <a:ea typeface="+mn-ea"/>
              <a:cs typeface="+mn-cs"/>
            </a:endParaRPr>
          </a:p>
          <a:p>
            <a:endParaRPr lang="en-GB" sz="1200" b="0" dirty="0">
              <a:solidFill>
                <a:schemeClr val="tx1">
                  <a:lumMod val="50000"/>
                  <a:lumOff val="50000"/>
                </a:schemeClr>
              </a:solidFill>
            </a:endParaRPr>
          </a:p>
          <a:p>
            <a:pPr marL="0" indent="0">
              <a:buNone/>
            </a:pPr>
            <a:r>
              <a:rPr lang="en-GB" sz="1800" b="1" dirty="0">
                <a:solidFill>
                  <a:schemeClr val="tx1">
                    <a:lumMod val="50000"/>
                    <a:lumOff val="50000"/>
                  </a:schemeClr>
                </a:solidFill>
              </a:rPr>
              <a:t>Protecting our environment</a:t>
            </a:r>
          </a:p>
          <a:p>
            <a:r>
              <a:rPr lang="en-GB" sz="1200" dirty="0">
                <a:solidFill>
                  <a:schemeClr val="tx1">
                    <a:lumMod val="65000"/>
                    <a:lumOff val="35000"/>
                  </a:schemeClr>
                </a:solidFill>
              </a:rPr>
              <a:t>Reducing travel for patients and staff</a:t>
            </a:r>
            <a:endParaRPr lang="en-GB" sz="1400"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324727-F54B-46EA-BD93-A3B2115D40E0}"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1386484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endParaRPr lang="en-US" dirty="0"/>
          </a:p>
          <a:p>
            <a:pPr marL="228600" indent="-228600">
              <a:buAutoNum type="arabicParenR"/>
            </a:pPr>
            <a:endParaRPr lang="en-US" dirty="0"/>
          </a:p>
          <a:p>
            <a:pPr marL="0" indent="0">
              <a:buNone/>
            </a:pPr>
            <a:r>
              <a:rPr lang="en-US" dirty="0"/>
              <a:t>We have shown that this type of performance review is acceptable and valued by both GPs and their organizations </a:t>
            </a:r>
          </a:p>
          <a:p>
            <a:pPr marL="0" indent="0">
              <a:buNone/>
            </a:pPr>
            <a:r>
              <a:rPr lang="en-US" dirty="0"/>
              <a:t>In view of the increasing volume of remote consultations in health care, and the accessibility and ease to which calls can be recorded, should we be using this proactive approach for quality improvement beyond urgent care?</a:t>
            </a:r>
          </a:p>
          <a:p>
            <a:pPr marL="0" indent="0">
              <a:buNone/>
            </a:pPr>
            <a:endParaRPr lang="en-US" dirty="0"/>
          </a:p>
          <a:p>
            <a:pPr marL="0" indent="0">
              <a:buNone/>
            </a:pPr>
            <a:endParaRPr lang="en-US" dirty="0"/>
          </a:p>
          <a:p>
            <a:pPr marL="0" indent="0">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you can see the GP surveyed would welcome consultation review in future practice.</a:t>
            </a:r>
          </a:p>
          <a:p>
            <a:pPr marL="228600" indent="-228600">
              <a:buAutoNum type="arabicParen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F21E9DB-F2EA-1A4D-8D67-1659E25B94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487922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we have also included some positive comments here to reflect how acceptable and supportive our GPs found this process.</a:t>
            </a:r>
          </a:p>
          <a:p>
            <a:endParaRPr lang="en-US"/>
          </a:p>
          <a:p>
            <a:r>
              <a:rPr lang="en-US"/>
              <a:t>The ability to have a one-to-one feedback session with a GP peer who had listened to your clinical encounter was valued.</a:t>
            </a:r>
          </a:p>
          <a:p>
            <a:endParaRPr lang="en-US"/>
          </a:p>
          <a:p>
            <a:r>
              <a:rPr lang="en-US"/>
              <a:t>We want to emphasise that this process was not just about clinical assurance, but it was about being part of a learning organisation.  It was about culture, values and attitudes towards improving the patient experience and providing high quality care.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F21E9DB-F2EA-1A4D-8D67-1659E25B94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480065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21E9DB-F2EA-1A4D-8D67-1659E25B94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851827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conclusion, we feel a similar process could be introduced within the context of neighborhood teams for quality improvement.</a:t>
            </a:r>
          </a:p>
          <a:p>
            <a:endParaRPr lang="en-US" dirty="0"/>
          </a:p>
          <a:p>
            <a:r>
              <a:rPr lang="en-US" dirty="0"/>
              <a:t>As GPs seem to value being part of a supportive organization, we feel further work should be completed to understand if this could be beneficial to wider recruitment and retention of GPs. </a:t>
            </a:r>
          </a:p>
          <a:p>
            <a:endParaRPr lang="en-US" dirty="0"/>
          </a:p>
          <a:p>
            <a:r>
              <a:rPr lang="en-US" dirty="0"/>
              <a:t>We welcome discussion with other providers on the sharing of call audit outcomes and approach to quality review – we have had a number of discussion with other providers to date – colleagues who have reached out following our letter in The Lancet.</a:t>
            </a:r>
          </a:p>
          <a:p>
            <a:endParaRPr lang="en-US" dirty="0"/>
          </a:p>
          <a:p>
            <a:r>
              <a:rPr lang="en-US" dirty="0"/>
              <a:t>Link to lancet letter in the end</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21E9DB-F2EA-1A4D-8D67-1659E25B94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827489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14-15 max slides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21E9DB-F2EA-1A4D-8D67-1659E25B94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021328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21E9DB-F2EA-1A4D-8D67-1659E25B94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9366887"/>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7"/>
        <p:cNvGrpSpPr/>
        <p:nvPr/>
      </p:nvGrpSpPr>
      <p:grpSpPr>
        <a:xfrm>
          <a:off x="0" y="0"/>
          <a:ext cx="0" cy="0"/>
          <a:chOff x="0" y="0"/>
          <a:chExt cx="0" cy="0"/>
        </a:xfrm>
      </p:grpSpPr>
      <p:sp>
        <p:nvSpPr>
          <p:cNvPr id="1308" name="Google Shape;1308;g17db4b9e3ad_1_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09" name="Google Shape;1309;g17db4b9e3ad_1_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10" name="Google Shape;1310;g17db4b9e3ad_1_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132</a:t>
            </a:fld>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1"/>
        <p:cNvGrpSpPr/>
        <p:nvPr/>
      </p:nvGrpSpPr>
      <p:grpSpPr>
        <a:xfrm>
          <a:off x="0" y="0"/>
          <a:ext cx="0" cy="0"/>
          <a:chOff x="0" y="0"/>
          <a:chExt cx="0" cy="0"/>
        </a:xfrm>
      </p:grpSpPr>
      <p:sp>
        <p:nvSpPr>
          <p:cNvPr id="1322" name="Google Shape;1322;g17d722ec338_0_2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23" name="Google Shape;1323;g17d722ec338_0_2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9"/>
        <p:cNvGrpSpPr/>
        <p:nvPr/>
      </p:nvGrpSpPr>
      <p:grpSpPr>
        <a:xfrm>
          <a:off x="0" y="0"/>
          <a:ext cx="0" cy="0"/>
          <a:chOff x="0" y="0"/>
          <a:chExt cx="0" cy="0"/>
        </a:xfrm>
      </p:grpSpPr>
      <p:sp>
        <p:nvSpPr>
          <p:cNvPr id="1340" name="Google Shape;1340;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41" name="Google Shape;1341;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7"/>
        <p:cNvGrpSpPr/>
        <p:nvPr/>
      </p:nvGrpSpPr>
      <p:grpSpPr>
        <a:xfrm>
          <a:off x="0" y="0"/>
          <a:ext cx="0" cy="0"/>
          <a:chOff x="0" y="0"/>
          <a:chExt cx="0" cy="0"/>
        </a:xfrm>
      </p:grpSpPr>
      <p:sp>
        <p:nvSpPr>
          <p:cNvPr id="1348" name="Google Shape;1348;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49" name="Google Shape;1349;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g17d722ec338_0_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9" name="Google Shape;479;g17d722ec338_0_4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0" name="Google Shape;480;g17d722ec338_0_4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28</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17d722ec338_0_5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3" name="Google Shape;493;g17d722ec338_0_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17d722ec338_12_7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08" name="Google Shape;508;g17d722ec338_12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g17d722ec338_12_8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18" name="Google Shape;518;g17d722ec338_12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g17d722ec338_12_8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24" name="Google Shape;524;g17d722ec338_12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g17d722ec338_12_9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30" name="Google Shape;530;g17d722ec338_12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g17d722ec338_12_9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36" name="Google Shape;536;g17d722ec338_12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17d722ec338_12_10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42" name="Google Shape;542;g17d722ec338_12_1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17aaeac703f_0_1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7" name="Google Shape;407;g17aaeac703f_0_16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8" name="Google Shape;408;g17aaeac703f_0_16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g17d722ec338_12_10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8" name="Google Shape;548;g17d722ec338_12_10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g17d722ec338_12_1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5" name="Google Shape;555;g17d722ec338_12_1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17d722ec338_12_1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2" name="Google Shape;562;g17d722ec338_12_12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g17d722ec338_12_1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67" name="Google Shape;567;g17d722ec338_12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g17d722ec338_12_1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73" name="Google Shape;573;g17d722ec338_12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g17d722ec338_12_1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79" name="Google Shape;579;g17d722ec338_12_1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g17d722ec338_12_1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85" name="Google Shape;585;g17d722ec338_12_1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g17d722ec338_12_1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91" name="Google Shape;591;g17d722ec338_12_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17d722ec338_12_1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97" name="Google Shape;597;g17d722ec338_12_1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g17d722ec338_12_15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03" name="Google Shape;603;g17d722ec338_12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2" name="Google Shape;4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17d722ec338_12_1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09" name="Google Shape;609;g17d722ec338_12_1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g17d722ec338_12_1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15" name="Google Shape;615;g17d722ec338_12_1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g17d722ec338_12_17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21" name="Google Shape;621;g17d722ec338_12_1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g17d722ec338_0_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7" name="Google Shape;627;g17d722ec338_0_7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28" name="Google Shape;628;g17d722ec338_0_7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49</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g17aaeac703f_0_1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41" name="Google Shape;641;g17aaeac703f_0_1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64" name="Google Shape;66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0"/>
        <p:cNvGrpSpPr/>
        <p:nvPr/>
      </p:nvGrpSpPr>
      <p:grpSpPr>
        <a:xfrm>
          <a:off x="0" y="0"/>
          <a:ext cx="0" cy="0"/>
          <a:chOff x="0" y="0"/>
          <a:chExt cx="0" cy="0"/>
        </a:xfrm>
      </p:grpSpPr>
      <p:sp>
        <p:nvSpPr>
          <p:cNvPr id="671" name="Google Shape;671;g17d722ec338_0_9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72" name="Google Shape;672;g17d722ec338_0_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5" name="Google Shape;68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g17d722ec338_0_1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94" name="Google Shape;694;g17d722ec338_0_1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8"/>
        <p:cNvGrpSpPr/>
        <p:nvPr/>
      </p:nvGrpSpPr>
      <p:grpSpPr>
        <a:xfrm>
          <a:off x="0" y="0"/>
          <a:ext cx="0" cy="0"/>
          <a:chOff x="0" y="0"/>
          <a:chExt cx="0" cy="0"/>
        </a:xfrm>
      </p:grpSpPr>
      <p:sp>
        <p:nvSpPr>
          <p:cNvPr id="709" name="Google Shape;709;g17d722ec338_0_1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0" name="Google Shape;710;g17d722ec338_0_1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11" name="Google Shape;711;g17d722ec338_0_12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55</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5" name="Google Shape;43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g17d722ec338_0_14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24" name="Google Shape;724;g17d722ec338_0_1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g17d722ec338_17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39" name="Google Shape;739;g17d722ec338_17_7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This PowerPoint presentation will provide an overview of the stroke telemedicine service in the East of England and outline the paramedic stroke telemedicine project.</a:t>
            </a:r>
            <a:endParaRPr/>
          </a:p>
        </p:txBody>
      </p:sp>
      <p:sp>
        <p:nvSpPr>
          <p:cNvPr id="740" name="Google Shape;740;g17d722ec338_17_7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GB" sz="1200" b="0" i="0" u="none" strike="noStrike" cap="none">
                <a:solidFill>
                  <a:schemeClr val="dk1"/>
                </a:solidFill>
                <a:latin typeface="Calibri"/>
                <a:ea typeface="Calibri"/>
                <a:cs typeface="Calibri"/>
                <a:sym typeface="Calibri"/>
              </a:rPr>
              <a:t>57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Google Shape;746;g17d722ec338_17_8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747" name="Google Shape;747;g17d722ec338_17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g17d722ec338_17_9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755" name="Google Shape;755;g17d722ec338_17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g17d722ec338_17_9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765" name="Google Shape;765;g17d722ec338_17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p:cNvGrpSpPr/>
        <p:nvPr/>
      </p:nvGrpSpPr>
      <p:grpSpPr>
        <a:xfrm>
          <a:off x="0" y="0"/>
          <a:ext cx="0" cy="0"/>
          <a:chOff x="0" y="0"/>
          <a:chExt cx="0" cy="0"/>
        </a:xfrm>
      </p:grpSpPr>
      <p:sp>
        <p:nvSpPr>
          <p:cNvPr id="784" name="Google Shape;784;g17d722ec338_17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785" name="Google Shape;785;g17d722ec338_17_1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There were several factors impeding the number of AIS patients receiving thrombolysis across the region.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As we have an older population –</a:t>
            </a:r>
            <a:endParaRPr/>
          </a:p>
          <a:p>
            <a:pPr marL="0" lvl="0" indent="0" algn="l" rtl="0">
              <a:lnSpc>
                <a:spcPct val="100000"/>
              </a:lnSpc>
              <a:spcBef>
                <a:spcPts val="0"/>
              </a:spcBef>
              <a:spcAft>
                <a:spcPts val="0"/>
              </a:spcAft>
              <a:buSzPts val="1400"/>
              <a:buNone/>
            </a:pPr>
            <a:endParaRPr/>
          </a:p>
          <a:p>
            <a:pPr marL="171450" lvl="0" indent="-171450" algn="l" rtl="0">
              <a:lnSpc>
                <a:spcPct val="100000"/>
              </a:lnSpc>
              <a:spcBef>
                <a:spcPts val="0"/>
              </a:spcBef>
              <a:spcAft>
                <a:spcPts val="0"/>
              </a:spcAft>
              <a:buClr>
                <a:schemeClr val="dk1"/>
              </a:buClr>
              <a:buSzPts val="1200"/>
              <a:buFont typeface="Arial"/>
              <a:buChar char="•"/>
            </a:pPr>
            <a:r>
              <a:rPr lang="en-GB"/>
              <a:t>Lack of Stroke Consultants – there is a UK-wide shortage of Stroke Consultants. Telemedicine was seen as a model for allowing greater access to this limited expert resource</a:t>
            </a:r>
            <a:endParaRPr/>
          </a:p>
          <a:p>
            <a:pPr marL="171450" lvl="0" indent="-171450" algn="l" rtl="0">
              <a:lnSpc>
                <a:spcPct val="100000"/>
              </a:lnSpc>
              <a:spcBef>
                <a:spcPts val="0"/>
              </a:spcBef>
              <a:spcAft>
                <a:spcPts val="0"/>
              </a:spcAft>
              <a:buClr>
                <a:schemeClr val="dk1"/>
              </a:buClr>
              <a:buSzPts val="1200"/>
              <a:buFont typeface="Arial"/>
              <a:buChar char="•"/>
            </a:pPr>
            <a:r>
              <a:rPr lang="en-GB"/>
              <a:t>“Tractor Factor’ – some of the regional infrastructure is poor leading to prolonged ambulance run times- up to 45-60 minutes in some areas of the region,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These factors were all relevant as since, at the start of the telemedicine service in November 2010, the license for administering the thrombolysis drug (Alteplase) was 3 hours from symptom onset (Onset to Needle time).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In 2010, many of the region’s hospitals local to the patient were not able to administer thrombolysis. The patient would be assessed at their local hospital, diagnosed with an AIS and require a secondary hospital ambulance transfer to hospital with a Hyper Acute Stroke Unit (HASU). These delays in the pathway frequently resulted in the patient being ineligible for thrombolysis as they were outside the 3 hour timeframe. </a:t>
            </a:r>
            <a:endParaRPr/>
          </a:p>
        </p:txBody>
      </p:sp>
      <p:sp>
        <p:nvSpPr>
          <p:cNvPr id="786" name="Google Shape;786;g17d722ec338_17_1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GB" sz="1200">
                <a:solidFill>
                  <a:schemeClr val="dk1"/>
                </a:solidFill>
                <a:latin typeface="Calibri"/>
                <a:ea typeface="Calibri"/>
                <a:cs typeface="Calibri"/>
                <a:sym typeface="Calibri"/>
              </a:rPr>
              <a:t>61</a:t>
            </a:fld>
            <a:endParaRPr sz="1200">
              <a:solidFill>
                <a:schemeClr val="dk1"/>
              </a:solidFill>
              <a:latin typeface="Calibri"/>
              <a:ea typeface="Calibri"/>
              <a:cs typeface="Calibri"/>
              <a:sym typeface="Calibri"/>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g17d722ec338_17_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01" name="Google Shape;801;g17d722ec338_17_1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The East of England covers 7,500 square miles and is largely rural. The region’s hospitals manage just over 6,000 stroke patients annually.</a:t>
            </a:r>
            <a:endParaRPr/>
          </a:p>
          <a:p>
            <a:pPr marL="0" lvl="0" indent="0" algn="l" rtl="0">
              <a:lnSpc>
                <a:spcPct val="100000"/>
              </a:lnSpc>
              <a:spcBef>
                <a:spcPts val="360"/>
              </a:spcBef>
              <a:spcAft>
                <a:spcPts val="0"/>
              </a:spcAft>
              <a:buSzPts val="1400"/>
              <a:buNone/>
            </a:pPr>
            <a:endParaRPr/>
          </a:p>
          <a:p>
            <a:pPr marL="0" lvl="0" indent="0" algn="l" rtl="0">
              <a:lnSpc>
                <a:spcPct val="100000"/>
              </a:lnSpc>
              <a:spcBef>
                <a:spcPts val="360"/>
              </a:spcBef>
              <a:spcAft>
                <a:spcPts val="0"/>
              </a:spcAft>
              <a:buSzPts val="1400"/>
              <a:buNone/>
            </a:pPr>
            <a:r>
              <a:rPr lang="en-GB"/>
              <a:t>The travel time between some of the region’s hospitals are highlighted here – these are travel times on a good day!</a:t>
            </a:r>
            <a:endParaRPr/>
          </a:p>
          <a:p>
            <a:pPr marL="0" lvl="0" indent="0" algn="l" rtl="0">
              <a:lnSpc>
                <a:spcPct val="100000"/>
              </a:lnSpc>
              <a:spcBef>
                <a:spcPts val="360"/>
              </a:spcBef>
              <a:spcAft>
                <a:spcPts val="0"/>
              </a:spcAft>
              <a:buSzPts val="1400"/>
              <a:buNone/>
            </a:pPr>
            <a:endParaRPr/>
          </a:p>
          <a:p>
            <a:pPr marL="0" lvl="0" indent="0" algn="l" rtl="0">
              <a:lnSpc>
                <a:spcPct val="100000"/>
              </a:lnSpc>
              <a:spcBef>
                <a:spcPts val="360"/>
              </a:spcBef>
              <a:spcAft>
                <a:spcPts val="0"/>
              </a:spcAft>
              <a:buSzPts val="1400"/>
              <a:buNone/>
            </a:pPr>
            <a:endParaRPr/>
          </a:p>
        </p:txBody>
      </p:sp>
      <p:sp>
        <p:nvSpPr>
          <p:cNvPr id="802" name="Google Shape;802;g17d722ec338_17_1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62</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2"/>
        <p:cNvGrpSpPr/>
        <p:nvPr/>
      </p:nvGrpSpPr>
      <p:grpSpPr>
        <a:xfrm>
          <a:off x="0" y="0"/>
          <a:ext cx="0" cy="0"/>
          <a:chOff x="0" y="0"/>
          <a:chExt cx="0" cy="0"/>
        </a:xfrm>
      </p:grpSpPr>
      <p:sp>
        <p:nvSpPr>
          <p:cNvPr id="823" name="Google Shape;823;g17d722ec338_17_1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824" name="Google Shape;824;g17d722ec338_17_1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8"/>
        <p:cNvGrpSpPr/>
        <p:nvPr/>
      </p:nvGrpSpPr>
      <p:grpSpPr>
        <a:xfrm>
          <a:off x="0" y="0"/>
          <a:ext cx="0" cy="0"/>
          <a:chOff x="0" y="0"/>
          <a:chExt cx="0" cy="0"/>
        </a:xfrm>
      </p:grpSpPr>
      <p:sp>
        <p:nvSpPr>
          <p:cNvPr id="849" name="Google Shape;849;g17d722ec338_17_18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850" name="Google Shape;850;g17d722ec338_17_1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Google Shape;871;g17d722ec338_17_20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872" name="Google Shape;872;g17d722ec338_17_2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17d722ec338_0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0" name="Google Shape;450;g17d722ec338_0_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1" name="Google Shape;451;g17d722ec338_0_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5"/>
        <p:cNvGrpSpPr/>
        <p:nvPr/>
      </p:nvGrpSpPr>
      <p:grpSpPr>
        <a:xfrm>
          <a:off x="0" y="0"/>
          <a:ext cx="0" cy="0"/>
          <a:chOff x="0" y="0"/>
          <a:chExt cx="0" cy="0"/>
        </a:xfrm>
      </p:grpSpPr>
      <p:sp>
        <p:nvSpPr>
          <p:cNvPr id="896" name="Google Shape;896;g17d722ec338_17_2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7" name="Google Shape;897;g17d722ec338_17_2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Each hospital trust has a node added to each CT scanner so that radiology images – CTs &amp; CTAs – can be transmitted to our ‘Blue Light’ Institution on Sectra’s IEP network so that they are available via web-based application. This allows the consultants to access high quality radiology images from each Trust safely &amp; scurely</a:t>
            </a:r>
            <a:endParaRPr/>
          </a:p>
        </p:txBody>
      </p:sp>
      <p:sp>
        <p:nvSpPr>
          <p:cNvPr id="898" name="Google Shape;898;g17d722ec338_17_2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66</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9"/>
        <p:cNvGrpSpPr/>
        <p:nvPr/>
      </p:nvGrpSpPr>
      <p:grpSpPr>
        <a:xfrm>
          <a:off x="0" y="0"/>
          <a:ext cx="0" cy="0"/>
          <a:chOff x="0" y="0"/>
          <a:chExt cx="0" cy="0"/>
        </a:xfrm>
      </p:grpSpPr>
      <p:sp>
        <p:nvSpPr>
          <p:cNvPr id="910" name="Google Shape;910;g17d722ec338_17_2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911" name="Google Shape;911;g17d722ec338_17_2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g17d722ec338_17_2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5" name="Google Shape;935;g17d722ec338_17_26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36" name="Google Shape;936;g17d722ec338_17_26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68</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6"/>
        <p:cNvGrpSpPr/>
        <p:nvPr/>
      </p:nvGrpSpPr>
      <p:grpSpPr>
        <a:xfrm>
          <a:off x="0" y="0"/>
          <a:ext cx="0" cy="0"/>
          <a:chOff x="0" y="0"/>
          <a:chExt cx="0" cy="0"/>
        </a:xfrm>
      </p:grpSpPr>
      <p:sp>
        <p:nvSpPr>
          <p:cNvPr id="947" name="Google Shape;947;g17d722ec338_17_2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948" name="Google Shape;948;g17d722ec338_17_27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This is the regionally agreed Stroke Telemedicine Pathway and is based on national guidelines and evidence-based practice.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Royal College of Physicians (2016) Stroke Guidelines</a:t>
            </a:r>
            <a:endParaRPr/>
          </a:p>
          <a:p>
            <a:pPr marL="0" lvl="0" indent="0" algn="l" rtl="0">
              <a:lnSpc>
                <a:spcPct val="100000"/>
              </a:lnSpc>
              <a:spcBef>
                <a:spcPts val="0"/>
              </a:spcBef>
              <a:spcAft>
                <a:spcPts val="0"/>
              </a:spcAft>
              <a:buSzPts val="1400"/>
              <a:buNone/>
            </a:pPr>
            <a:r>
              <a:rPr lang="en-GB"/>
              <a:t>https://www.rcplondon.ac.uk/guidelines-policy/stroke-guidelines -a copy should be attached to all the telemedicine carts as a quick access guide.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The patient remains the clinical care of their local hospital at all times and therefore any local guidelines – which may be relevant – are followed as necessary in relation to stroke patients.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The Pathway is regularly reviews in light of changing evidence.</a:t>
            </a:r>
            <a:endParaRPr/>
          </a:p>
        </p:txBody>
      </p:sp>
      <p:sp>
        <p:nvSpPr>
          <p:cNvPr id="949" name="Google Shape;949;g17d722ec338_17_27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GB" sz="1200">
                <a:solidFill>
                  <a:schemeClr val="dk1"/>
                </a:solidFill>
                <a:latin typeface="Calibri"/>
                <a:ea typeface="Calibri"/>
                <a:cs typeface="Calibri"/>
                <a:sym typeface="Calibri"/>
              </a:rPr>
              <a:t>69</a:t>
            </a:fld>
            <a:endParaRPr sz="1200">
              <a:solidFill>
                <a:schemeClr val="dk1"/>
              </a:solidFill>
              <a:latin typeface="Calibri"/>
              <a:ea typeface="Calibri"/>
              <a:cs typeface="Calibri"/>
              <a:sym typeface="Calibri"/>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5"/>
        <p:cNvGrpSpPr/>
        <p:nvPr/>
      </p:nvGrpSpPr>
      <p:grpSpPr>
        <a:xfrm>
          <a:off x="0" y="0"/>
          <a:ext cx="0" cy="0"/>
          <a:chOff x="0" y="0"/>
          <a:chExt cx="0" cy="0"/>
        </a:xfrm>
      </p:grpSpPr>
      <p:sp>
        <p:nvSpPr>
          <p:cNvPr id="956" name="Google Shape;956;g17d722ec338_17_2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957" name="Google Shape;957;g17d722ec338_17_2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This traffic light system relates to the suitability of the patient for thrombolysis and again a copy should be attached to every telemedicine cart.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The Relative &amp; Absolute Contraindications (RCIs &amp; ACIs) relate to the thrombolysing agent, Alteplase and are as a guide to assist the local stroke teams to support decision-making in referral.</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The RCIs are patient-specific and discussed locally in relation to each patient. In general any patient with an ACI to Alteplase should NOT be referred to the telemedicine service, which is for thrombolysis only. However, patients with an ACI to Alteplase are occasionally referred and this maybe due to the complexity of the patients presenting symptoms.</a:t>
            </a:r>
            <a:endParaRPr/>
          </a:p>
        </p:txBody>
      </p:sp>
      <p:sp>
        <p:nvSpPr>
          <p:cNvPr id="958" name="Google Shape;958;g17d722ec338_17_2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GB" sz="1200">
                <a:solidFill>
                  <a:schemeClr val="dk1"/>
                </a:solidFill>
                <a:latin typeface="Calibri"/>
                <a:ea typeface="Calibri"/>
                <a:cs typeface="Calibri"/>
                <a:sym typeface="Calibri"/>
              </a:rPr>
              <a:t>70</a:t>
            </a:fld>
            <a:endParaRPr sz="1200">
              <a:solidFill>
                <a:schemeClr val="dk1"/>
              </a:solidFill>
              <a:latin typeface="Calibri"/>
              <a:ea typeface="Calibri"/>
              <a:cs typeface="Calibri"/>
              <a:sym typeface="Calibri"/>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3"/>
        <p:cNvGrpSpPr/>
        <p:nvPr/>
      </p:nvGrpSpPr>
      <p:grpSpPr>
        <a:xfrm>
          <a:off x="0" y="0"/>
          <a:ext cx="0" cy="0"/>
          <a:chOff x="0" y="0"/>
          <a:chExt cx="0" cy="0"/>
        </a:xfrm>
      </p:grpSpPr>
      <p:sp>
        <p:nvSpPr>
          <p:cNvPr id="964" name="Google Shape;964;g17d722ec338_17_2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965" name="Google Shape;965;g17d722ec338_17_28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This slide outlines the current Stroke Thrombolysis Pathway and we aim to keep the patient at the centre of care.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Most patients present by ambulance following a 999 call – a smaller number self-refer – but as you know, the ED /Stroke Teams are alerted to a potential stroke patient.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The Stroke Nurse Specialists usually lead the initial clinical assessment, arranging the CT scan and contacting the on call Stroke Consultant. Once the patient has had a CT scan, this is transmitted directly to our ‘blue light room’ on the IEP system.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This ensures that CT scans are sent securely to a special online portal, which is accessible by the Stroke Consultant, so that they have an overview of the patient clinically – from physical assessment and radiologically.</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Once the diagnosis of AIS is established, and the patient and local team agree the treatment, the patient will received thrombolysis.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None of the teleconsultation is recorded and we gain informed verbal consent from the patients prior to the teleconsultation commencing.</a:t>
            </a:r>
            <a:endParaRPr/>
          </a:p>
        </p:txBody>
      </p:sp>
      <p:sp>
        <p:nvSpPr>
          <p:cNvPr id="966" name="Google Shape;966;g17d722ec338_17_28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GB" sz="1200">
                <a:solidFill>
                  <a:schemeClr val="dk1"/>
                </a:solidFill>
                <a:latin typeface="Calibri"/>
                <a:ea typeface="Calibri"/>
                <a:cs typeface="Calibri"/>
                <a:sym typeface="Calibri"/>
              </a:rPr>
              <a:t>71</a:t>
            </a:fld>
            <a:endParaRPr sz="1200">
              <a:solidFill>
                <a:schemeClr val="dk1"/>
              </a:solidFill>
              <a:latin typeface="Calibri"/>
              <a:ea typeface="Calibri"/>
              <a:cs typeface="Calibri"/>
              <a:sym typeface="Calibri"/>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0"/>
        <p:cNvGrpSpPr/>
        <p:nvPr/>
      </p:nvGrpSpPr>
      <p:grpSpPr>
        <a:xfrm>
          <a:off x="0" y="0"/>
          <a:ext cx="0" cy="0"/>
          <a:chOff x="0" y="0"/>
          <a:chExt cx="0" cy="0"/>
        </a:xfrm>
      </p:grpSpPr>
      <p:sp>
        <p:nvSpPr>
          <p:cNvPr id="1011" name="Google Shape;1011;g17d722ec338_17_3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012" name="Google Shape;1012;g17d722ec338_17_3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0"/>
        <p:cNvGrpSpPr/>
        <p:nvPr/>
      </p:nvGrpSpPr>
      <p:grpSpPr>
        <a:xfrm>
          <a:off x="0" y="0"/>
          <a:ext cx="0" cy="0"/>
          <a:chOff x="0" y="0"/>
          <a:chExt cx="0" cy="0"/>
        </a:xfrm>
      </p:grpSpPr>
      <p:sp>
        <p:nvSpPr>
          <p:cNvPr id="1031" name="Google Shape;1031;g17d722ec338_17_3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032" name="Google Shape;1032;g17d722ec338_17_3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7"/>
        <p:cNvGrpSpPr/>
        <p:nvPr/>
      </p:nvGrpSpPr>
      <p:grpSpPr>
        <a:xfrm>
          <a:off x="0" y="0"/>
          <a:ext cx="0" cy="0"/>
          <a:chOff x="0" y="0"/>
          <a:chExt cx="0" cy="0"/>
        </a:xfrm>
      </p:grpSpPr>
      <p:sp>
        <p:nvSpPr>
          <p:cNvPr id="1038" name="Google Shape;1038;g17d722ec338_17_35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039" name="Google Shape;1039;g17d722ec338_17_3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6"/>
        <p:cNvGrpSpPr/>
        <p:nvPr/>
      </p:nvGrpSpPr>
      <p:grpSpPr>
        <a:xfrm>
          <a:off x="0" y="0"/>
          <a:ext cx="0" cy="0"/>
          <a:chOff x="0" y="0"/>
          <a:chExt cx="0" cy="0"/>
        </a:xfrm>
      </p:grpSpPr>
      <p:sp>
        <p:nvSpPr>
          <p:cNvPr id="1047" name="Google Shape;1047;g17d722ec338_17_3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048" name="Google Shape;1048;g17d722ec338_17_3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g17d722ec338_0_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4" name="Google Shape;464;g17d722ec338_0_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g17d722ec338_17_37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056" name="Google Shape;1056;g17d722ec338_17_3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2"/>
        <p:cNvGrpSpPr/>
        <p:nvPr/>
      </p:nvGrpSpPr>
      <p:grpSpPr>
        <a:xfrm>
          <a:off x="0" y="0"/>
          <a:ext cx="0" cy="0"/>
          <a:chOff x="0" y="0"/>
          <a:chExt cx="0" cy="0"/>
        </a:xfrm>
      </p:grpSpPr>
      <p:sp>
        <p:nvSpPr>
          <p:cNvPr id="1063" name="Google Shape;1063;g17d722ec338_1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064" name="Google Shape;1064;g17d722ec338_17_3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Some of the lessons learned along the way….</a:t>
            </a:r>
            <a:endParaRPr/>
          </a:p>
          <a:p>
            <a:pPr marL="0" lvl="0" indent="0" algn="l" rtl="0">
              <a:lnSpc>
                <a:spcPct val="100000"/>
              </a:lnSpc>
              <a:spcBef>
                <a:spcPts val="360"/>
              </a:spcBef>
              <a:spcAft>
                <a:spcPts val="0"/>
              </a:spcAft>
              <a:buSzPts val="1400"/>
              <a:buNone/>
            </a:pPr>
            <a:endParaRPr/>
          </a:p>
          <a:p>
            <a:pPr marL="0" lvl="0" indent="0" algn="l" rtl="0">
              <a:lnSpc>
                <a:spcPct val="100000"/>
              </a:lnSpc>
              <a:spcBef>
                <a:spcPts val="360"/>
              </a:spcBef>
              <a:spcAft>
                <a:spcPts val="0"/>
              </a:spcAft>
              <a:buSzPts val="1400"/>
              <a:buNone/>
            </a:pPr>
            <a:endParaRPr/>
          </a:p>
          <a:p>
            <a:pPr marL="0" lvl="0" indent="0" algn="l" rtl="0">
              <a:lnSpc>
                <a:spcPct val="100000"/>
              </a:lnSpc>
              <a:spcBef>
                <a:spcPts val="360"/>
              </a:spcBef>
              <a:spcAft>
                <a:spcPts val="0"/>
              </a:spcAft>
              <a:buSzPts val="1400"/>
              <a:buNone/>
            </a:pPr>
            <a:r>
              <a:rPr lang="en-GB"/>
              <a:t>We have found the the technology is not important. Provided the technology is robust and easy to use – you really shouldn't notice that it’s there. Similar to you using FaceTime/Skype/Zoom – they are easily accessible and should work seamlessly with clinical practice.</a:t>
            </a:r>
            <a:endParaRPr/>
          </a:p>
          <a:p>
            <a:pPr marL="0" lvl="0" indent="0" algn="l" rtl="0">
              <a:lnSpc>
                <a:spcPct val="100000"/>
              </a:lnSpc>
              <a:spcBef>
                <a:spcPts val="360"/>
              </a:spcBef>
              <a:spcAft>
                <a:spcPts val="0"/>
              </a:spcAft>
              <a:buSzPts val="1400"/>
              <a:buNone/>
            </a:pPr>
            <a:endParaRPr/>
          </a:p>
          <a:p>
            <a:pPr marL="0" lvl="0" indent="0" algn="l" rtl="0">
              <a:lnSpc>
                <a:spcPct val="100000"/>
              </a:lnSpc>
              <a:spcBef>
                <a:spcPts val="360"/>
              </a:spcBef>
              <a:spcAft>
                <a:spcPts val="0"/>
              </a:spcAft>
              <a:buSzPts val="1400"/>
              <a:buNone/>
            </a:pPr>
            <a:r>
              <a:rPr lang="en-GB"/>
              <a:t>Some of the barriers have been people – as humans we don’t like change very much and this is a different way of practicing. But we have found that as innovators – the paramedics who have been using the telemedicine system so far have found it really useful.</a:t>
            </a:r>
            <a:endParaRPr/>
          </a:p>
          <a:p>
            <a:pPr marL="0" lvl="0" indent="0" algn="l" rtl="0">
              <a:lnSpc>
                <a:spcPct val="100000"/>
              </a:lnSpc>
              <a:spcBef>
                <a:spcPts val="360"/>
              </a:spcBef>
              <a:spcAft>
                <a:spcPts val="0"/>
              </a:spcAft>
              <a:buSzPts val="1400"/>
              <a:buNone/>
            </a:pPr>
            <a:endParaRPr/>
          </a:p>
          <a:p>
            <a:pPr marL="0" lvl="0" indent="0" algn="l" rtl="0">
              <a:lnSpc>
                <a:spcPct val="100000"/>
              </a:lnSpc>
              <a:spcBef>
                <a:spcPts val="360"/>
              </a:spcBef>
              <a:spcAft>
                <a:spcPts val="0"/>
              </a:spcAft>
              <a:buSzPts val="1400"/>
              <a:buNone/>
            </a:pPr>
            <a:r>
              <a:rPr lang="en-GB"/>
              <a:t>Education and training are key – clearly during the current time we are unable to deliver this learning face-to-face which would have been our preference – we’re doing the next best thing and can establish some online, more interactive sessions as needed.</a:t>
            </a:r>
            <a:endParaRPr/>
          </a:p>
        </p:txBody>
      </p:sp>
      <p:sp>
        <p:nvSpPr>
          <p:cNvPr id="1065" name="Google Shape;1065;g17d722ec338_17_3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77</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0"/>
        <p:cNvGrpSpPr/>
        <p:nvPr/>
      </p:nvGrpSpPr>
      <p:grpSpPr>
        <a:xfrm>
          <a:off x="0" y="0"/>
          <a:ext cx="0" cy="0"/>
          <a:chOff x="0" y="0"/>
          <a:chExt cx="0" cy="0"/>
        </a:xfrm>
      </p:grpSpPr>
      <p:sp>
        <p:nvSpPr>
          <p:cNvPr id="1081" name="Google Shape;1081;g17d722ec338_17_39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360"/>
              </a:spcBef>
              <a:spcAft>
                <a:spcPts val="0"/>
              </a:spcAft>
              <a:buSzPts val="1400"/>
              <a:buNone/>
            </a:pPr>
            <a:endParaRPr/>
          </a:p>
        </p:txBody>
      </p:sp>
      <p:sp>
        <p:nvSpPr>
          <p:cNvPr id="1082" name="Google Shape;1082;g17d722ec338_17_3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3"/>
        <p:cNvGrpSpPr/>
        <p:nvPr/>
      </p:nvGrpSpPr>
      <p:grpSpPr>
        <a:xfrm>
          <a:off x="0" y="0"/>
          <a:ext cx="0" cy="0"/>
          <a:chOff x="0" y="0"/>
          <a:chExt cx="0" cy="0"/>
        </a:xfrm>
      </p:grpSpPr>
      <p:sp>
        <p:nvSpPr>
          <p:cNvPr id="1094" name="Google Shape;1094;g17d722ec338_17_4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095" name="Google Shape;1095;g17d722ec338_17_4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Like most journeys – be involved in a project can be long, sometimes arduous and trying but it’s about what we learn on the journey as well as this destination.</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The ambulance Trust are going to be looking at a range of clinical activities using other videoconferencing software and clinical specialties.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EEAST are the first ambulance Trust to eb involved in telemedicine in the UK so there are some exciting times ahead!</a:t>
            </a:r>
            <a:endParaRPr/>
          </a:p>
        </p:txBody>
      </p:sp>
      <p:sp>
        <p:nvSpPr>
          <p:cNvPr id="1096" name="Google Shape;1096;g17d722ec338_17_4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GB" sz="1200">
                <a:solidFill>
                  <a:schemeClr val="dk1"/>
                </a:solidFill>
                <a:latin typeface="Arial"/>
                <a:ea typeface="Arial"/>
                <a:cs typeface="Arial"/>
                <a:sym typeface="Arial"/>
              </a:rPr>
              <a:t>79</a:t>
            </a:fld>
            <a:endParaRPr sz="1200">
              <a:solidFill>
                <a:schemeClr val="dk1"/>
              </a:solidFill>
              <a:latin typeface="Arial"/>
              <a:ea typeface="Arial"/>
              <a:cs typeface="Arial"/>
              <a:sym typeface="Aria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2"/>
        <p:cNvGrpSpPr/>
        <p:nvPr/>
      </p:nvGrpSpPr>
      <p:grpSpPr>
        <a:xfrm>
          <a:off x="0" y="0"/>
          <a:ext cx="0" cy="0"/>
          <a:chOff x="0" y="0"/>
          <a:chExt cx="0" cy="0"/>
        </a:xfrm>
      </p:grpSpPr>
      <p:sp>
        <p:nvSpPr>
          <p:cNvPr id="1103" name="Google Shape;1103;g17d722ec338_17_4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104" name="Google Shape;1104;g17d722ec338_17_4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05" name="Google Shape;1105;g17d722ec338_17_4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80</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2"/>
        <p:cNvGrpSpPr/>
        <p:nvPr/>
      </p:nvGrpSpPr>
      <p:grpSpPr>
        <a:xfrm>
          <a:off x="0" y="0"/>
          <a:ext cx="0" cy="0"/>
          <a:chOff x="0" y="0"/>
          <a:chExt cx="0" cy="0"/>
        </a:xfrm>
      </p:grpSpPr>
      <p:sp>
        <p:nvSpPr>
          <p:cNvPr id="1113" name="Google Shape;1113;g17db4b9e3ad_1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4" name="Google Shape;1114;g17db4b9e3ad_1_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15" name="Google Shape;1115;g17db4b9e3ad_1_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81</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6"/>
        <p:cNvGrpSpPr/>
        <p:nvPr/>
      </p:nvGrpSpPr>
      <p:grpSpPr>
        <a:xfrm>
          <a:off x="0" y="0"/>
          <a:ext cx="0" cy="0"/>
          <a:chOff x="0" y="0"/>
          <a:chExt cx="0" cy="0"/>
        </a:xfrm>
      </p:grpSpPr>
      <p:sp>
        <p:nvSpPr>
          <p:cNvPr id="1127" name="Google Shape;1127;g17aaeac703f_0_15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28" name="Google Shape;1128;g17aaeac703f_0_1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4"/>
        <p:cNvGrpSpPr/>
        <p:nvPr/>
      </p:nvGrpSpPr>
      <p:grpSpPr>
        <a:xfrm>
          <a:off x="0" y="0"/>
          <a:ext cx="0" cy="0"/>
          <a:chOff x="0" y="0"/>
          <a:chExt cx="0" cy="0"/>
        </a:xfrm>
      </p:grpSpPr>
      <p:sp>
        <p:nvSpPr>
          <p:cNvPr id="1145" name="Google Shape;1145;g17d722ec338_0_17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46" name="Google Shape;1146;g17d722ec338_0_1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2"/>
        <p:cNvGrpSpPr/>
        <p:nvPr/>
      </p:nvGrpSpPr>
      <p:grpSpPr>
        <a:xfrm>
          <a:off x="0" y="0"/>
          <a:ext cx="0" cy="0"/>
          <a:chOff x="0" y="0"/>
          <a:chExt cx="0" cy="0"/>
        </a:xfrm>
      </p:grpSpPr>
      <p:sp>
        <p:nvSpPr>
          <p:cNvPr id="1153" name="Google Shape;1153;g17d722ec338_0_18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54" name="Google Shape;1154;g17d722ec338_0_1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5"/>
        <p:cNvGrpSpPr/>
        <p:nvPr/>
      </p:nvGrpSpPr>
      <p:grpSpPr>
        <a:xfrm>
          <a:off x="0" y="0"/>
          <a:ext cx="0" cy="0"/>
          <a:chOff x="0" y="0"/>
          <a:chExt cx="0" cy="0"/>
        </a:xfrm>
      </p:grpSpPr>
      <p:sp>
        <p:nvSpPr>
          <p:cNvPr id="1166" name="Google Shape;1166;g17d722ec338_0_2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67" name="Google Shape;1167;g17d722ec338_0_2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71B4A9-5037-3E42-BB84-97BEBCFEB37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1548847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0"/>
        <p:cNvGrpSpPr/>
        <p:nvPr/>
      </p:nvGrpSpPr>
      <p:grpSpPr>
        <a:xfrm>
          <a:off x="0" y="0"/>
          <a:ext cx="0" cy="0"/>
          <a:chOff x="0" y="0"/>
          <a:chExt cx="0" cy="0"/>
        </a:xfrm>
      </p:grpSpPr>
      <p:sp>
        <p:nvSpPr>
          <p:cNvPr id="1181" name="Google Shape;1181;g17d722ec338_7_75:notes"/>
          <p:cNvSpPr txBox="1">
            <a:spLocks noGrp="1"/>
          </p:cNvSpPr>
          <p:nvPr>
            <p:ph type="body" idx="1"/>
          </p:nvPr>
        </p:nvSpPr>
        <p:spPr>
          <a:xfrm>
            <a:off x="685800" y="4400556"/>
            <a:ext cx="5486400" cy="3600454"/>
          </a:xfrm>
          <a:prstGeom prst="rect">
            <a:avLst/>
          </a:prstGeom>
        </p:spPr>
        <p:txBody>
          <a:bodyPr spcFirstLastPara="1" wrap="square" lIns="88475" tIns="88475" rIns="88475" bIns="88475" anchor="t" anchorCtr="0">
            <a:noAutofit/>
          </a:bodyPr>
          <a:lstStyle/>
          <a:p>
            <a:pPr marL="0" lvl="0" indent="0" algn="l" rtl="0">
              <a:spcBef>
                <a:spcPts val="0"/>
              </a:spcBef>
              <a:spcAft>
                <a:spcPts val="0"/>
              </a:spcAft>
              <a:buNone/>
            </a:pPr>
            <a:endParaRPr/>
          </a:p>
        </p:txBody>
      </p:sp>
      <p:sp>
        <p:nvSpPr>
          <p:cNvPr id="1182" name="Google Shape;1182;g17d722ec338_7_75:notes"/>
          <p:cNvSpPr>
            <a:spLocks noGrp="1" noRot="1" noChangeAspect="1"/>
          </p:cNvSpPr>
          <p:nvPr>
            <p:ph type="sldImg" idx="2"/>
          </p:nvPr>
        </p:nvSpPr>
        <p:spPr>
          <a:xfrm>
            <a:off x="437184" y="1142821"/>
            <a:ext cx="5983631" cy="308662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9"/>
        <p:cNvGrpSpPr/>
        <p:nvPr/>
      </p:nvGrpSpPr>
      <p:grpSpPr>
        <a:xfrm>
          <a:off x="0" y="0"/>
          <a:ext cx="0" cy="0"/>
          <a:chOff x="0" y="0"/>
          <a:chExt cx="0" cy="0"/>
        </a:xfrm>
      </p:grpSpPr>
      <p:sp>
        <p:nvSpPr>
          <p:cNvPr id="1190" name="Google Shape;1190;g17d722ec338_7_161:notes"/>
          <p:cNvSpPr txBox="1">
            <a:spLocks noGrp="1"/>
          </p:cNvSpPr>
          <p:nvPr>
            <p:ph type="body" idx="1"/>
          </p:nvPr>
        </p:nvSpPr>
        <p:spPr>
          <a:xfrm>
            <a:off x="685800" y="4400556"/>
            <a:ext cx="5486400" cy="3600454"/>
          </a:xfrm>
          <a:prstGeom prst="rect">
            <a:avLst/>
          </a:prstGeom>
        </p:spPr>
        <p:txBody>
          <a:bodyPr spcFirstLastPara="1" wrap="square" lIns="88475" tIns="88475" rIns="88475" bIns="88475" anchor="t" anchorCtr="0">
            <a:noAutofit/>
          </a:bodyPr>
          <a:lstStyle/>
          <a:p>
            <a:pPr marL="0" lvl="0" indent="0" algn="l" rtl="0">
              <a:spcBef>
                <a:spcPts val="0"/>
              </a:spcBef>
              <a:spcAft>
                <a:spcPts val="0"/>
              </a:spcAft>
              <a:buNone/>
            </a:pPr>
            <a:endParaRPr/>
          </a:p>
        </p:txBody>
      </p:sp>
      <p:sp>
        <p:nvSpPr>
          <p:cNvPr id="1191" name="Google Shape;1191;g17d722ec338_7_161:notes"/>
          <p:cNvSpPr>
            <a:spLocks noGrp="1" noRot="1" noChangeAspect="1"/>
          </p:cNvSpPr>
          <p:nvPr>
            <p:ph type="sldImg" idx="2"/>
          </p:nvPr>
        </p:nvSpPr>
        <p:spPr>
          <a:xfrm>
            <a:off x="437184" y="1142821"/>
            <a:ext cx="5983631" cy="308662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8"/>
        <p:cNvGrpSpPr/>
        <p:nvPr/>
      </p:nvGrpSpPr>
      <p:grpSpPr>
        <a:xfrm>
          <a:off x="0" y="0"/>
          <a:ext cx="0" cy="0"/>
          <a:chOff x="0" y="0"/>
          <a:chExt cx="0" cy="0"/>
        </a:xfrm>
      </p:grpSpPr>
      <p:sp>
        <p:nvSpPr>
          <p:cNvPr id="1199" name="Google Shape;1199;g17d722ec338_7_169:notes"/>
          <p:cNvSpPr txBox="1">
            <a:spLocks noGrp="1"/>
          </p:cNvSpPr>
          <p:nvPr>
            <p:ph type="body" idx="1"/>
          </p:nvPr>
        </p:nvSpPr>
        <p:spPr>
          <a:xfrm>
            <a:off x="685800" y="4400556"/>
            <a:ext cx="5486400" cy="3600454"/>
          </a:xfrm>
          <a:prstGeom prst="rect">
            <a:avLst/>
          </a:prstGeom>
        </p:spPr>
        <p:txBody>
          <a:bodyPr spcFirstLastPara="1" wrap="square" lIns="88475" tIns="88475" rIns="88475" bIns="88475" anchor="t" anchorCtr="0">
            <a:noAutofit/>
          </a:bodyPr>
          <a:lstStyle/>
          <a:p>
            <a:pPr marL="0" lvl="0" indent="0" algn="l" rtl="0">
              <a:spcBef>
                <a:spcPts val="0"/>
              </a:spcBef>
              <a:spcAft>
                <a:spcPts val="0"/>
              </a:spcAft>
              <a:buNone/>
            </a:pPr>
            <a:endParaRPr/>
          </a:p>
        </p:txBody>
      </p:sp>
      <p:sp>
        <p:nvSpPr>
          <p:cNvPr id="1200" name="Google Shape;1200;g17d722ec338_7_169:notes"/>
          <p:cNvSpPr>
            <a:spLocks noGrp="1" noRot="1" noChangeAspect="1"/>
          </p:cNvSpPr>
          <p:nvPr>
            <p:ph type="sldImg" idx="2"/>
          </p:nvPr>
        </p:nvSpPr>
        <p:spPr>
          <a:xfrm>
            <a:off x="437184" y="1142821"/>
            <a:ext cx="5983631" cy="308662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6"/>
        <p:cNvGrpSpPr/>
        <p:nvPr/>
      </p:nvGrpSpPr>
      <p:grpSpPr>
        <a:xfrm>
          <a:off x="0" y="0"/>
          <a:ext cx="0" cy="0"/>
          <a:chOff x="0" y="0"/>
          <a:chExt cx="0" cy="0"/>
        </a:xfrm>
      </p:grpSpPr>
      <p:sp>
        <p:nvSpPr>
          <p:cNvPr id="1207" name="Google Shape;1207;g17d722ec338_7_252:notes"/>
          <p:cNvSpPr txBox="1">
            <a:spLocks noGrp="1"/>
          </p:cNvSpPr>
          <p:nvPr>
            <p:ph type="body" idx="1"/>
          </p:nvPr>
        </p:nvSpPr>
        <p:spPr>
          <a:xfrm>
            <a:off x="685800" y="4400556"/>
            <a:ext cx="5486400" cy="3600454"/>
          </a:xfrm>
          <a:prstGeom prst="rect">
            <a:avLst/>
          </a:prstGeom>
        </p:spPr>
        <p:txBody>
          <a:bodyPr spcFirstLastPara="1" wrap="square" lIns="88475" tIns="88475" rIns="88475" bIns="88475" anchor="t" anchorCtr="0">
            <a:noAutofit/>
          </a:bodyPr>
          <a:lstStyle/>
          <a:p>
            <a:pPr marL="0" lvl="0" indent="0" algn="l" rtl="0">
              <a:spcBef>
                <a:spcPts val="0"/>
              </a:spcBef>
              <a:spcAft>
                <a:spcPts val="0"/>
              </a:spcAft>
              <a:buNone/>
            </a:pPr>
            <a:endParaRPr/>
          </a:p>
        </p:txBody>
      </p:sp>
      <p:sp>
        <p:nvSpPr>
          <p:cNvPr id="1208" name="Google Shape;1208;g17d722ec338_7_252:notes"/>
          <p:cNvSpPr>
            <a:spLocks noGrp="1" noRot="1" noChangeAspect="1"/>
          </p:cNvSpPr>
          <p:nvPr>
            <p:ph type="sldImg" idx="2"/>
          </p:nvPr>
        </p:nvSpPr>
        <p:spPr>
          <a:xfrm>
            <a:off x="437184" y="1142821"/>
            <a:ext cx="5983631" cy="308662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3"/>
        <p:cNvGrpSpPr/>
        <p:nvPr/>
      </p:nvGrpSpPr>
      <p:grpSpPr>
        <a:xfrm>
          <a:off x="0" y="0"/>
          <a:ext cx="0" cy="0"/>
          <a:chOff x="0" y="0"/>
          <a:chExt cx="0" cy="0"/>
        </a:xfrm>
      </p:grpSpPr>
      <p:sp>
        <p:nvSpPr>
          <p:cNvPr id="1214" name="Google Shape;1214;g17d722ec338_7_258:notes"/>
          <p:cNvSpPr txBox="1">
            <a:spLocks noGrp="1"/>
          </p:cNvSpPr>
          <p:nvPr>
            <p:ph type="body" idx="1"/>
          </p:nvPr>
        </p:nvSpPr>
        <p:spPr>
          <a:xfrm>
            <a:off x="685800" y="4400556"/>
            <a:ext cx="5486400" cy="3600454"/>
          </a:xfrm>
          <a:prstGeom prst="rect">
            <a:avLst/>
          </a:prstGeom>
        </p:spPr>
        <p:txBody>
          <a:bodyPr spcFirstLastPara="1" wrap="square" lIns="88475" tIns="88475" rIns="88475" bIns="88475" anchor="t" anchorCtr="0">
            <a:noAutofit/>
          </a:bodyPr>
          <a:lstStyle/>
          <a:p>
            <a:pPr marL="0" lvl="0" indent="0" algn="l" rtl="0">
              <a:spcBef>
                <a:spcPts val="0"/>
              </a:spcBef>
              <a:spcAft>
                <a:spcPts val="0"/>
              </a:spcAft>
              <a:buNone/>
            </a:pPr>
            <a:endParaRPr/>
          </a:p>
        </p:txBody>
      </p:sp>
      <p:sp>
        <p:nvSpPr>
          <p:cNvPr id="1215" name="Google Shape;1215;g17d722ec338_7_258:notes"/>
          <p:cNvSpPr>
            <a:spLocks noGrp="1" noRot="1" noChangeAspect="1"/>
          </p:cNvSpPr>
          <p:nvPr>
            <p:ph type="sldImg" idx="2"/>
          </p:nvPr>
        </p:nvSpPr>
        <p:spPr>
          <a:xfrm>
            <a:off x="437184" y="1142821"/>
            <a:ext cx="5983631" cy="308662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5"/>
        <p:cNvGrpSpPr/>
        <p:nvPr/>
      </p:nvGrpSpPr>
      <p:grpSpPr>
        <a:xfrm>
          <a:off x="0" y="0"/>
          <a:ext cx="0" cy="0"/>
          <a:chOff x="0" y="0"/>
          <a:chExt cx="0" cy="0"/>
        </a:xfrm>
      </p:grpSpPr>
      <p:sp>
        <p:nvSpPr>
          <p:cNvPr id="1226" name="Google Shape;1226;g17d722ec338_7_269:notes"/>
          <p:cNvSpPr txBox="1">
            <a:spLocks noGrp="1"/>
          </p:cNvSpPr>
          <p:nvPr>
            <p:ph type="body" idx="1"/>
          </p:nvPr>
        </p:nvSpPr>
        <p:spPr>
          <a:xfrm>
            <a:off x="685800" y="4400556"/>
            <a:ext cx="5486400" cy="3600454"/>
          </a:xfrm>
          <a:prstGeom prst="rect">
            <a:avLst/>
          </a:prstGeom>
        </p:spPr>
        <p:txBody>
          <a:bodyPr spcFirstLastPara="1" wrap="square" lIns="88475" tIns="88475" rIns="88475" bIns="88475" anchor="t" anchorCtr="0">
            <a:noAutofit/>
          </a:bodyPr>
          <a:lstStyle/>
          <a:p>
            <a:pPr marL="0" lvl="0" indent="0" algn="l" rtl="0">
              <a:spcBef>
                <a:spcPts val="0"/>
              </a:spcBef>
              <a:spcAft>
                <a:spcPts val="0"/>
              </a:spcAft>
              <a:buNone/>
            </a:pPr>
            <a:endParaRPr/>
          </a:p>
        </p:txBody>
      </p:sp>
      <p:sp>
        <p:nvSpPr>
          <p:cNvPr id="1227" name="Google Shape;1227;g17d722ec338_7_269:notes"/>
          <p:cNvSpPr>
            <a:spLocks noGrp="1" noRot="1" noChangeAspect="1"/>
          </p:cNvSpPr>
          <p:nvPr>
            <p:ph type="sldImg" idx="2"/>
          </p:nvPr>
        </p:nvSpPr>
        <p:spPr>
          <a:xfrm>
            <a:off x="437184" y="1142821"/>
            <a:ext cx="5983631" cy="308662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4"/>
        <p:cNvGrpSpPr/>
        <p:nvPr/>
      </p:nvGrpSpPr>
      <p:grpSpPr>
        <a:xfrm>
          <a:off x="0" y="0"/>
          <a:ext cx="0" cy="0"/>
          <a:chOff x="0" y="0"/>
          <a:chExt cx="0" cy="0"/>
        </a:xfrm>
      </p:grpSpPr>
      <p:sp>
        <p:nvSpPr>
          <p:cNvPr id="1235" name="Google Shape;1235;g17d722ec338_7_277:notes"/>
          <p:cNvSpPr txBox="1">
            <a:spLocks noGrp="1"/>
          </p:cNvSpPr>
          <p:nvPr>
            <p:ph type="body" idx="1"/>
          </p:nvPr>
        </p:nvSpPr>
        <p:spPr>
          <a:xfrm>
            <a:off x="685800" y="4400556"/>
            <a:ext cx="5486400" cy="3600454"/>
          </a:xfrm>
          <a:prstGeom prst="rect">
            <a:avLst/>
          </a:prstGeom>
        </p:spPr>
        <p:txBody>
          <a:bodyPr spcFirstLastPara="1" wrap="square" lIns="88475" tIns="88475" rIns="88475" bIns="88475" anchor="t" anchorCtr="0">
            <a:noAutofit/>
          </a:bodyPr>
          <a:lstStyle/>
          <a:p>
            <a:pPr marL="0" lvl="0" indent="0" algn="l" rtl="0">
              <a:spcBef>
                <a:spcPts val="0"/>
              </a:spcBef>
              <a:spcAft>
                <a:spcPts val="0"/>
              </a:spcAft>
              <a:buNone/>
            </a:pPr>
            <a:endParaRPr/>
          </a:p>
        </p:txBody>
      </p:sp>
      <p:sp>
        <p:nvSpPr>
          <p:cNvPr id="1236" name="Google Shape;1236;g17d722ec338_7_277:notes"/>
          <p:cNvSpPr>
            <a:spLocks noGrp="1" noRot="1" noChangeAspect="1"/>
          </p:cNvSpPr>
          <p:nvPr>
            <p:ph type="sldImg" idx="2"/>
          </p:nvPr>
        </p:nvSpPr>
        <p:spPr>
          <a:xfrm>
            <a:off x="437184" y="1142821"/>
            <a:ext cx="5983631" cy="308662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3"/>
        <p:cNvGrpSpPr/>
        <p:nvPr/>
      </p:nvGrpSpPr>
      <p:grpSpPr>
        <a:xfrm>
          <a:off x="0" y="0"/>
          <a:ext cx="0" cy="0"/>
          <a:chOff x="0" y="0"/>
          <a:chExt cx="0" cy="0"/>
        </a:xfrm>
      </p:grpSpPr>
      <p:sp>
        <p:nvSpPr>
          <p:cNvPr id="1244" name="Google Shape;1244;g17d722ec338_7_285:notes"/>
          <p:cNvSpPr txBox="1">
            <a:spLocks noGrp="1"/>
          </p:cNvSpPr>
          <p:nvPr>
            <p:ph type="body" idx="1"/>
          </p:nvPr>
        </p:nvSpPr>
        <p:spPr>
          <a:xfrm>
            <a:off x="685800" y="4400556"/>
            <a:ext cx="5486400" cy="3600454"/>
          </a:xfrm>
          <a:prstGeom prst="rect">
            <a:avLst/>
          </a:prstGeom>
        </p:spPr>
        <p:txBody>
          <a:bodyPr spcFirstLastPara="1" wrap="square" lIns="88475" tIns="88475" rIns="88475" bIns="88475" anchor="t" anchorCtr="0">
            <a:noAutofit/>
          </a:bodyPr>
          <a:lstStyle/>
          <a:p>
            <a:pPr marL="0" lvl="0" indent="0" algn="l" rtl="0">
              <a:spcBef>
                <a:spcPts val="0"/>
              </a:spcBef>
              <a:spcAft>
                <a:spcPts val="0"/>
              </a:spcAft>
              <a:buNone/>
            </a:pPr>
            <a:endParaRPr/>
          </a:p>
        </p:txBody>
      </p:sp>
      <p:sp>
        <p:nvSpPr>
          <p:cNvPr id="1245" name="Google Shape;1245;g17d722ec338_7_285:notes"/>
          <p:cNvSpPr>
            <a:spLocks noGrp="1" noRot="1" noChangeAspect="1"/>
          </p:cNvSpPr>
          <p:nvPr>
            <p:ph type="sldImg" idx="2"/>
          </p:nvPr>
        </p:nvSpPr>
        <p:spPr>
          <a:xfrm>
            <a:off x="437184" y="1142821"/>
            <a:ext cx="5983631" cy="308662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2"/>
        <p:cNvGrpSpPr/>
        <p:nvPr/>
      </p:nvGrpSpPr>
      <p:grpSpPr>
        <a:xfrm>
          <a:off x="0" y="0"/>
          <a:ext cx="0" cy="0"/>
          <a:chOff x="0" y="0"/>
          <a:chExt cx="0" cy="0"/>
        </a:xfrm>
      </p:grpSpPr>
      <p:sp>
        <p:nvSpPr>
          <p:cNvPr id="1253" name="Google Shape;1253;g17d722ec338_7_293:notes"/>
          <p:cNvSpPr>
            <a:spLocks noGrp="1" noRot="1" noChangeAspect="1"/>
          </p:cNvSpPr>
          <p:nvPr>
            <p:ph type="sldImg" idx="2"/>
          </p:nvPr>
        </p:nvSpPr>
        <p:spPr>
          <a:xfrm>
            <a:off x="437184" y="1142821"/>
            <a:ext cx="5983631" cy="308662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4" name="Google Shape;1254;g17d722ec338_7_293:notes"/>
          <p:cNvSpPr txBox="1">
            <a:spLocks noGrp="1"/>
          </p:cNvSpPr>
          <p:nvPr>
            <p:ph type="body" idx="1"/>
          </p:nvPr>
        </p:nvSpPr>
        <p:spPr>
          <a:xfrm>
            <a:off x="685800" y="4400556"/>
            <a:ext cx="5486400" cy="3600454"/>
          </a:xfrm>
          <a:prstGeom prst="rect">
            <a:avLst/>
          </a:prstGeom>
          <a:noFill/>
          <a:ln>
            <a:noFill/>
          </a:ln>
        </p:spPr>
        <p:txBody>
          <a:bodyPr spcFirstLastPara="1" wrap="square" lIns="93500" tIns="46750" rIns="93500" bIns="46750" anchor="t" anchorCtr="0">
            <a:noAutofit/>
          </a:bodyPr>
          <a:lstStyle/>
          <a:p>
            <a:pPr marL="0" lvl="0" indent="0" algn="l" rtl="0">
              <a:spcBef>
                <a:spcPts val="0"/>
              </a:spcBef>
              <a:spcAft>
                <a:spcPts val="0"/>
              </a:spcAft>
              <a:buNone/>
            </a:pPr>
            <a:endParaRPr sz="1400"/>
          </a:p>
        </p:txBody>
      </p:sp>
      <p:sp>
        <p:nvSpPr>
          <p:cNvPr id="1255" name="Google Shape;1255;g17d722ec338_7_293:notes"/>
          <p:cNvSpPr txBox="1">
            <a:spLocks noGrp="1"/>
          </p:cNvSpPr>
          <p:nvPr>
            <p:ph type="sldNum" idx="12"/>
          </p:nvPr>
        </p:nvSpPr>
        <p:spPr>
          <a:xfrm>
            <a:off x="3884613" y="8685225"/>
            <a:ext cx="2971800" cy="458788"/>
          </a:xfrm>
          <a:prstGeom prst="rect">
            <a:avLst/>
          </a:prstGeom>
          <a:noFill/>
          <a:ln>
            <a:noFill/>
          </a:ln>
        </p:spPr>
        <p:txBody>
          <a:bodyPr spcFirstLastPara="1" wrap="square" lIns="93500" tIns="46750" rIns="93500" bIns="46750" anchor="b" anchorCtr="0">
            <a:noAutofit/>
          </a:bodyPr>
          <a:lstStyle/>
          <a:p>
            <a:pPr marL="0" lvl="0" indent="0" algn="r" rtl="0">
              <a:spcBef>
                <a:spcPts val="0"/>
              </a:spcBef>
              <a:spcAft>
                <a:spcPts val="0"/>
              </a:spcAft>
              <a:buNone/>
            </a:pPr>
            <a:fld id="{00000000-1234-1234-1234-123412341234}" type="slidenum">
              <a:rPr lang="en-GB" sz="1400"/>
              <a:t>94</a:t>
            </a:fld>
            <a:endParaRPr sz="140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1"/>
        <p:cNvGrpSpPr/>
        <p:nvPr/>
      </p:nvGrpSpPr>
      <p:grpSpPr>
        <a:xfrm>
          <a:off x="0" y="0"/>
          <a:ext cx="0" cy="0"/>
          <a:chOff x="0" y="0"/>
          <a:chExt cx="0" cy="0"/>
        </a:xfrm>
      </p:grpSpPr>
      <p:sp>
        <p:nvSpPr>
          <p:cNvPr id="1262" name="Google Shape;1262;g17d722ec338_7_301:notes"/>
          <p:cNvSpPr txBox="1">
            <a:spLocks noGrp="1"/>
          </p:cNvSpPr>
          <p:nvPr>
            <p:ph type="body" idx="1"/>
          </p:nvPr>
        </p:nvSpPr>
        <p:spPr>
          <a:xfrm>
            <a:off x="685800" y="4400556"/>
            <a:ext cx="5486400" cy="3600454"/>
          </a:xfrm>
          <a:prstGeom prst="rect">
            <a:avLst/>
          </a:prstGeom>
        </p:spPr>
        <p:txBody>
          <a:bodyPr spcFirstLastPara="1" wrap="square" lIns="88475" tIns="88475" rIns="88475" bIns="88475" anchor="t" anchorCtr="0">
            <a:noAutofit/>
          </a:bodyPr>
          <a:lstStyle/>
          <a:p>
            <a:pPr marL="0" lvl="0" indent="0" algn="l" rtl="0">
              <a:spcBef>
                <a:spcPts val="0"/>
              </a:spcBef>
              <a:spcAft>
                <a:spcPts val="0"/>
              </a:spcAft>
              <a:buNone/>
            </a:pPr>
            <a:endParaRPr/>
          </a:p>
        </p:txBody>
      </p:sp>
      <p:sp>
        <p:nvSpPr>
          <p:cNvPr id="1263" name="Google Shape;1263;g17d722ec338_7_301:notes"/>
          <p:cNvSpPr>
            <a:spLocks noGrp="1" noRot="1" noChangeAspect="1"/>
          </p:cNvSpPr>
          <p:nvPr>
            <p:ph type="sldImg" idx="2"/>
          </p:nvPr>
        </p:nvSpPr>
        <p:spPr>
          <a:xfrm>
            <a:off x="437184" y="1142821"/>
            <a:ext cx="5983631" cy="308662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Remote – removing risk of spread of </a:t>
            </a:r>
            <a:r>
              <a:rPr lang="en-GB" dirty="0" err="1"/>
              <a:t>covid</a:t>
            </a:r>
            <a:r>
              <a:rPr lang="en-GB" dirty="0"/>
              <a:t> in vulnerable</a:t>
            </a:r>
            <a:r>
              <a:rPr lang="en-GB" baseline="0" dirty="0"/>
              <a:t> patients.</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324727-F54B-46EA-BD93-A3B2115D40E0}"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9274166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0"/>
        <p:cNvGrpSpPr/>
        <p:nvPr/>
      </p:nvGrpSpPr>
      <p:grpSpPr>
        <a:xfrm>
          <a:off x="0" y="0"/>
          <a:ext cx="0" cy="0"/>
          <a:chOff x="0" y="0"/>
          <a:chExt cx="0" cy="0"/>
        </a:xfrm>
      </p:grpSpPr>
      <p:sp>
        <p:nvSpPr>
          <p:cNvPr id="1271" name="Google Shape;1271;g17d722ec338_7_309:notes"/>
          <p:cNvSpPr txBox="1">
            <a:spLocks noGrp="1"/>
          </p:cNvSpPr>
          <p:nvPr>
            <p:ph type="body" idx="1"/>
          </p:nvPr>
        </p:nvSpPr>
        <p:spPr>
          <a:xfrm>
            <a:off x="685800" y="4400556"/>
            <a:ext cx="5486400" cy="3600454"/>
          </a:xfrm>
          <a:prstGeom prst="rect">
            <a:avLst/>
          </a:prstGeom>
        </p:spPr>
        <p:txBody>
          <a:bodyPr spcFirstLastPara="1" wrap="square" lIns="88475" tIns="88475" rIns="88475" bIns="88475" anchor="t" anchorCtr="0">
            <a:noAutofit/>
          </a:bodyPr>
          <a:lstStyle/>
          <a:p>
            <a:pPr marL="0" lvl="0" indent="0" algn="l" rtl="0">
              <a:spcBef>
                <a:spcPts val="0"/>
              </a:spcBef>
              <a:spcAft>
                <a:spcPts val="0"/>
              </a:spcAft>
              <a:buNone/>
            </a:pPr>
            <a:endParaRPr/>
          </a:p>
        </p:txBody>
      </p:sp>
      <p:sp>
        <p:nvSpPr>
          <p:cNvPr id="1272" name="Google Shape;1272;g17d722ec338_7_309:notes"/>
          <p:cNvSpPr>
            <a:spLocks noGrp="1" noRot="1" noChangeAspect="1"/>
          </p:cNvSpPr>
          <p:nvPr>
            <p:ph type="sldImg" idx="2"/>
          </p:nvPr>
        </p:nvSpPr>
        <p:spPr>
          <a:xfrm>
            <a:off x="437184" y="1142821"/>
            <a:ext cx="5983631" cy="3086628"/>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7"/>
        <p:cNvGrpSpPr/>
        <p:nvPr/>
      </p:nvGrpSpPr>
      <p:grpSpPr>
        <a:xfrm>
          <a:off x="0" y="0"/>
          <a:ext cx="0" cy="0"/>
          <a:chOff x="0" y="0"/>
          <a:chExt cx="0" cy="0"/>
        </a:xfrm>
      </p:grpSpPr>
      <p:sp>
        <p:nvSpPr>
          <p:cNvPr id="1278" name="Google Shape;1278;g17db4b9e3ad_1_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9" name="Google Shape;1279;g17db4b9e3ad_1_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80" name="Google Shape;1280;g17db4b9e3ad_1_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GB"/>
              <a:t>97</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1"/>
        <p:cNvGrpSpPr/>
        <p:nvPr/>
      </p:nvGrpSpPr>
      <p:grpSpPr>
        <a:xfrm>
          <a:off x="0" y="0"/>
          <a:ext cx="0" cy="0"/>
          <a:chOff x="0" y="0"/>
          <a:chExt cx="0" cy="0"/>
        </a:xfrm>
      </p:grpSpPr>
      <p:sp>
        <p:nvSpPr>
          <p:cNvPr id="1292" name="Google Shape;1292;g17d722ec338_0_19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93" name="Google Shape;1293;g17d722ec338_0_1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and thank you for inviting me to talk to you about our experience of GP consultation review, as part of clinical assurance, for the COVID-19 Clinical Assessment service</a:t>
            </a:r>
          </a:p>
          <a:p>
            <a:r>
              <a:rPr lang="en-US" dirty="0"/>
              <a:t>My name is Kathy Smith and I am a GP and auditor with the CCAS legacy team which is part of the National COVID-19 Response Services, hosted by South Central Ambulance Service.</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21E9DB-F2EA-1A4D-8D67-1659E25B94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36885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So We would describe what CCAS was, and its role as part of the national covid-19 response.  Specifically, we will be discussing lessons learnt from CCAS-1.</a:t>
            </a:r>
          </a:p>
          <a:p>
            <a:r>
              <a:rPr lang="en-US" dirty="0"/>
              <a:t>We will touch upon some of the unique challenges faced by CCAS, both operationally and clinically and how our clinical assurance work enabled us to address some of these challenges</a:t>
            </a:r>
          </a:p>
          <a:p>
            <a:endParaRPr lang="en-US" dirty="0"/>
          </a:p>
          <a:p>
            <a:r>
              <a:rPr lang="en-US" dirty="0"/>
              <a:t>We will describe an aspect of our clinical assurance work which involved consultation review and is referred to as ‘audit’ or call audit.</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21E9DB-F2EA-1A4D-8D67-1659E25B94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88902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p>
          <a:p>
            <a:r>
              <a:rPr lang="en-US" sz="1800" dirty="0"/>
              <a:t>This graph shows the call volumes from March 2020 to May 21. As you can see there has been a general increase in demand to the 111 services since the start of the pandemic. </a:t>
            </a:r>
          </a:p>
          <a:p>
            <a:endParaRPr lang="en-US" sz="1800" dirty="0"/>
          </a:p>
          <a:p>
            <a:r>
              <a:rPr lang="en-US" sz="1800" dirty="0"/>
              <a:t>And in green part of the </a:t>
            </a:r>
            <a:r>
              <a:rPr lang="en-US" sz="1800"/>
              <a:t>bar chart,  </a:t>
            </a:r>
            <a:r>
              <a:rPr lang="en-US" sz="1800" dirty="0"/>
              <a:t>you can see the additional calls taken by the Covid Response Service from March 2020 to through to March 2021 when the front-end service was stood down.</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21E9DB-F2EA-1A4D-8D67-1659E25B94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657760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Can we start by seeing a show of hands from the audience – Who has heard of CCAS?</a:t>
            </a:r>
          </a:p>
          <a:p>
            <a:endParaRPr lang="en-US" dirty="0"/>
          </a:p>
          <a:p>
            <a:r>
              <a:rPr lang="en-US" dirty="0"/>
              <a:t>Thank you.  We hope that by the end of this presentation you will have learnt something about our role as part of the National COVID Response Service.</a:t>
            </a:r>
          </a:p>
          <a:p>
            <a:endParaRPr lang="en-US" dirty="0"/>
          </a:p>
          <a:p>
            <a:r>
              <a:rPr lang="en-US" dirty="0"/>
              <a:t>Firstly, This graph shows the average number of calls per day to the 111 services since in 2015.  In 2019 the services were receiving just over 50,000 calls per day. But as you can see there was a dramatic rise in call volumes in in early 2020.</a:t>
            </a:r>
          </a:p>
          <a:p>
            <a:endParaRPr lang="en-US" dirty="0"/>
          </a:p>
          <a:p>
            <a:r>
              <a:rPr lang="en-US" dirty="0"/>
              <a:t>This surge in demand required rapid response and innovation.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21E9DB-F2EA-1A4D-8D67-1659E25B94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152698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21E9DB-F2EA-1A4D-8D67-1659E25B94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421807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As the numbers of COVID-19 cases rose, capacity to deal with this increase in demand on 111 was supported by the rapid stand-up of CCAS. ,This was commissioned by NHS England as the clinical element of the response,  Set up South Central and West Commissioning Support unit and hosted by South Central Ambulance Service NHS FT as part of the Pandemic flu response </a:t>
            </a:r>
            <a:r>
              <a:rPr lang="en-US" dirty="0" err="1"/>
              <a:t>programme</a:t>
            </a:r>
            <a:r>
              <a:rPr lang="en-US" dirty="0"/>
              <a:t>. </a:t>
            </a:r>
          </a:p>
          <a:p>
            <a:pPr marL="171450" indent="-171450">
              <a:buFontTx/>
              <a:buChar char="-"/>
            </a:pPr>
            <a:endParaRPr lang="en-US" dirty="0"/>
          </a:p>
          <a:p>
            <a:pPr marL="171450" indent="-171450">
              <a:buFontTx/>
              <a:buChar char="-"/>
            </a:pPr>
            <a:r>
              <a:rPr lang="en-US" dirty="0"/>
              <a:t> It was just 17 days between the date of the pandemic declaration by the World Health </a:t>
            </a:r>
            <a:r>
              <a:rPr lang="en-US" dirty="0" err="1"/>
              <a:t>Organisation</a:t>
            </a:r>
            <a:r>
              <a:rPr lang="en-US" dirty="0"/>
              <a:t> to the date of the first patient consultation which highlights the acute operational challenges of rolling out a service at pace .</a:t>
            </a:r>
          </a:p>
          <a:p>
            <a:pPr marL="171450" indent="-171450">
              <a:buFontTx/>
              <a:buChar char="-"/>
            </a:pPr>
            <a:endParaRPr lang="en-US" dirty="0"/>
          </a:p>
          <a:p>
            <a:pPr marL="171450" indent="-171450">
              <a:buFontTx/>
              <a:buChar char="-"/>
            </a:pPr>
            <a:r>
              <a:rPr lang="en-US" dirty="0"/>
              <a:t>Initially Retired GPs were a significant part of our workforce responding to assist their primary care colleagues and to be joined later by a large cohort of GPs who were previously working as locums, and primary care colleagues who had capacity. Another unique feature of the CCAS workforce were the GPs who were shielding and  would otherwise have not been able to contribute clinically. </a:t>
            </a:r>
          </a:p>
          <a:p>
            <a:pPr marL="171450" indent="-171450">
              <a:buFontTx/>
              <a:buChar char="-"/>
            </a:pPr>
            <a:r>
              <a:rPr lang="en-GB" dirty="0"/>
              <a:t>It is worth noting over the first 3 months of the pandemic almost 1500 GPs were onboarded to the service.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C24F1C-D363-4B37-B815-3AD19E44B08E}"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884633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a:p>
            <a:r>
              <a:rPr lang="en-US" dirty="0"/>
              <a:t>If we run you through some key moments on this 6 month CCAS timeline – you can see some of the challenges we faced, and the need for the service to be agile and adapt at pace to developments such as changing guidance. </a:t>
            </a:r>
          </a:p>
          <a:p>
            <a:endParaRPr lang="en-US" dirty="0"/>
          </a:p>
          <a:p>
            <a:r>
              <a:rPr lang="en-US" dirty="0"/>
              <a:t>It’s important to remember that at this time COVID was largely an unknown entity; we knew it was an atypical pneumonia with high mortality rates from the information coming out of the Chinese experience. But  We had no textbooks or specialists to call upon for advice. There were also technical challenges in that when we first started the GPs did not have the ability to prescribe or conduct video consultations.   But as you can see these were introduced later to meet this need.</a:t>
            </a:r>
          </a:p>
          <a:p>
            <a:endParaRPr lang="en-US" dirty="0"/>
          </a:p>
          <a:p>
            <a:r>
              <a:rPr lang="en-US" dirty="0"/>
              <a:t>Having a national platform through which a large number covid patients were assessed, also enabled us to recruit patients for the Principle and RECAP trials.</a:t>
            </a:r>
          </a:p>
          <a:p>
            <a:endParaRPr lang="en-US" dirty="0"/>
          </a:p>
          <a:p>
            <a:r>
              <a:rPr lang="en-US" dirty="0"/>
              <a:t>(3 mins 10 speaking time)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21E9DB-F2EA-1A4D-8D67-1659E25B94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48724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Text"/>
          <p:cNvSpPr>
            <a:spLocks noGrp="1"/>
          </p:cNvSpPr>
          <p:nvPr>
            <p:ph type="body" idx="1"/>
          </p:nvPr>
        </p:nvSpPr>
        <p:spPr/>
        <p:txBody>
          <a:bodyPr/>
          <a:lstStyle/>
          <a:p>
            <a:r>
              <a:rPr b="1" dirty="0"/>
              <a:t>slicer</a:t>
            </a:r>
            <a:endParaRPr dirty="0"/>
          </a:p>
          <a:p>
            <a:r>
              <a:rPr b="0" dirty="0"/>
              <a:t>No alt text provided</a:t>
            </a:r>
            <a:endParaRPr dirty="0"/>
          </a:p>
          <a:p>
            <a:endParaRPr dirty="0"/>
          </a:p>
          <a:p>
            <a:r>
              <a:rPr b="1" dirty="0"/>
              <a:t>Consultations by Month</a:t>
            </a:r>
            <a:endParaRPr dirty="0"/>
          </a:p>
          <a:p>
            <a:r>
              <a:rPr b="0" dirty="0"/>
              <a:t>No alt text provided</a:t>
            </a:r>
            <a:endParaRPr dirty="0"/>
          </a:p>
          <a:p>
            <a:endParaRPr dirty="0"/>
          </a:p>
          <a:p>
            <a:r>
              <a:rPr b="1" dirty="0"/>
              <a:t>Patient on Anticoagulant</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Patient on Antiplatelet</a:t>
            </a:r>
            <a:endParaRPr dirty="0"/>
          </a:p>
          <a:p>
            <a:r>
              <a:rPr b="0" dirty="0"/>
              <a:t>No alt text provided</a:t>
            </a:r>
            <a:endParaRPr dirty="0"/>
          </a:p>
          <a:p>
            <a:endParaRPr dirty="0"/>
          </a:p>
          <a:p>
            <a:r>
              <a:rPr b="1" dirty="0"/>
              <a:t>tableEx</a:t>
            </a:r>
            <a:endParaRPr dirty="0"/>
          </a:p>
          <a:p>
            <a:r>
              <a:rPr b="0" dirty="0"/>
              <a:t>No alt text provided</a:t>
            </a:r>
            <a:endParaRPr dirty="0"/>
          </a:p>
          <a:p>
            <a:endParaRPr dirty="0"/>
          </a:p>
          <a:p>
            <a:r>
              <a:rPr b="1" dirty="0"/>
              <a:t>Mangar Device Used</a:t>
            </a:r>
            <a:endParaRPr dirty="0"/>
          </a:p>
          <a:p>
            <a:r>
              <a:rPr b="0" dirty="0"/>
              <a:t>No alt text provided</a:t>
            </a:r>
            <a:endParaRPr dirty="0"/>
          </a:p>
          <a:p>
            <a:endParaRPr dirty="0"/>
          </a:p>
          <a:p>
            <a:r>
              <a:rPr b="1" dirty="0"/>
              <a:t>Consultations by CCG</a:t>
            </a:r>
            <a:endParaRPr dirty="0"/>
          </a:p>
          <a:p>
            <a:r>
              <a:rPr b="0" dirty="0"/>
              <a:t>No alt text provided</a:t>
            </a:r>
            <a:endParaRPr dirty="0"/>
          </a:p>
          <a:p>
            <a:endParaRPr dirty="0"/>
          </a:p>
          <a:p>
            <a:r>
              <a:rPr b="1" dirty="0"/>
              <a:t>Nature of Fall</a:t>
            </a:r>
            <a:endParaRPr dirty="0"/>
          </a:p>
          <a:p>
            <a:r>
              <a:rPr b="0" dirty="0"/>
              <a:t>No alt text provided</a:t>
            </a:r>
            <a:endParaRPr dirty="0"/>
          </a:p>
          <a:p>
            <a:endParaRPr dirty="0"/>
          </a:p>
          <a:p>
            <a:r>
              <a:rPr b="1" dirty="0"/>
              <a:t>Onward Referral</a:t>
            </a:r>
            <a:endParaRPr dirty="0"/>
          </a:p>
          <a:p>
            <a:r>
              <a:rPr b="0" dirty="0"/>
              <a:t>No alt text provided</a:t>
            </a:r>
            <a:endParaRPr dirty="0"/>
          </a:p>
          <a:p>
            <a:endParaRPr dirty="0"/>
          </a:p>
          <a:p>
            <a:r>
              <a:rPr b="1" dirty="0"/>
              <a:t>tableEx</a:t>
            </a:r>
            <a:endParaRPr dirty="0"/>
          </a:p>
          <a:p>
            <a:r>
              <a:rPr b="0" dirty="0"/>
              <a:t>No alt text provided</a:t>
            </a:r>
            <a:endParaRPr dirty="0"/>
          </a:p>
          <a:p>
            <a:endParaRPr dirty="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Kathy</a:t>
            </a:r>
          </a:p>
          <a:p>
            <a:endParaRPr lang="en-US" dirty="0"/>
          </a:p>
          <a:p>
            <a:r>
              <a:rPr lang="en-US" dirty="0"/>
              <a:t>Here we share NHSE's pathway for patients with suspected COVID symptoms</a:t>
            </a:r>
          </a:p>
          <a:p>
            <a:endParaRPr lang="en-US" dirty="0"/>
          </a:p>
          <a:p>
            <a:r>
              <a:rPr lang="en-US" dirty="0"/>
              <a:t>The general public were advised to either call 111 or use the 111 online tool.  And through these routes be triaged according to self reported symptoms.</a:t>
            </a:r>
          </a:p>
          <a:p>
            <a:endParaRPr lang="en-US" dirty="0"/>
          </a:p>
          <a:p>
            <a:r>
              <a:rPr lang="en-US" dirty="0"/>
              <a:t>Patients were divides into 3 cohorts, and cohort 2 were the patients requiring further clinical assessment, or specialist advice, and these were passed on to the CCAS queue to await a call back from a GP.</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21E9DB-F2EA-1A4D-8D67-1659E25B94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332311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21E9DB-F2EA-1A4D-8D67-1659E25B94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724128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21E9DB-F2EA-1A4D-8D67-1659E25B94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424656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21E9DB-F2EA-1A4D-8D67-1659E25B94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543563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21E9DB-F2EA-1A4D-8D67-1659E25B94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652266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was the clinical governance team set up, we were a large team with a wide skill mix </a:t>
            </a:r>
          </a:p>
          <a:p>
            <a:pPr lvl="1"/>
            <a:r>
              <a:rPr lang="en-US" b="1" dirty="0">
                <a:latin typeface="Calibri" panose="020F0502020204030204" pitchFamily="34" charset="0"/>
                <a:cs typeface="Calibri" panose="020F0502020204030204" pitchFamily="34" charset="0"/>
              </a:rPr>
              <a:t>30</a:t>
            </a:r>
            <a:r>
              <a:rPr lang="en-US" dirty="0">
                <a:latin typeface="Calibri" panose="020F0502020204030204" pitchFamily="34" charset="0"/>
                <a:cs typeface="Calibri" panose="020F0502020204030204" pitchFamily="34" charset="0"/>
              </a:rPr>
              <a:t> GP auditors, supported by a Clinical Governance Team wrapping around the whole process providing </a:t>
            </a:r>
            <a:r>
              <a:rPr lang="en-US" b="1" dirty="0">
                <a:latin typeface="Calibri" panose="020F0502020204030204" pitchFamily="34" charset="0"/>
                <a:cs typeface="Calibri" panose="020F0502020204030204" pitchFamily="34" charset="0"/>
              </a:rPr>
              <a:t>consistency</a:t>
            </a:r>
            <a:r>
              <a:rPr lang="en-US" dirty="0">
                <a:latin typeface="Calibri" panose="020F0502020204030204" pitchFamily="34" charset="0"/>
                <a:cs typeface="Calibri" panose="020F0502020204030204" pitchFamily="34" charset="0"/>
              </a:rPr>
              <a:t> and </a:t>
            </a:r>
            <a:r>
              <a:rPr lang="en-US" b="1" dirty="0">
                <a:latin typeface="Calibri" panose="020F0502020204030204" pitchFamily="34" charset="0"/>
                <a:cs typeface="Calibri" panose="020F0502020204030204" pitchFamily="34" charset="0"/>
              </a:rPr>
              <a:t>support</a:t>
            </a:r>
          </a:p>
          <a:p>
            <a:pPr lvl="1"/>
            <a:endParaRPr lang="en-US" dirty="0">
              <a:latin typeface="Calibri" panose="020F0502020204030204" pitchFamily="34" charset="0"/>
              <a:cs typeface="Calibri" panose="020F0502020204030204" pitchFamily="34" charset="0"/>
            </a:endParaRPr>
          </a:p>
          <a:p>
            <a:pPr lvl="1"/>
            <a:r>
              <a:rPr lang="en-US" b="1" dirty="0">
                <a:latin typeface="Calibri" panose="020F0502020204030204" pitchFamily="34" charset="0"/>
                <a:cs typeface="Calibri" panose="020F0502020204030204" pitchFamily="34" charset="0"/>
              </a:rPr>
              <a:t>2 </a:t>
            </a:r>
            <a:r>
              <a:rPr lang="en-US" dirty="0">
                <a:latin typeface="Calibri" panose="020F0502020204030204" pitchFamily="34" charset="0"/>
                <a:cs typeface="Calibri" panose="020F0502020204030204" pitchFamily="34" charset="0"/>
              </a:rPr>
              <a:t>Joint Clinical Governance Medical Leads, under the guidance of a Clinical Assurance Director</a:t>
            </a:r>
          </a:p>
          <a:p>
            <a:pPr lvl="1"/>
            <a:endParaRPr lang="en-GB" b="1" dirty="0">
              <a:latin typeface="Calibri" panose="020F0502020204030204" pitchFamily="34" charset="0"/>
              <a:cs typeface="Calibri" panose="020F0502020204030204" pitchFamily="34" charset="0"/>
            </a:endParaRPr>
          </a:p>
          <a:p>
            <a:pPr lvl="1"/>
            <a:r>
              <a:rPr lang="en-GB" b="1" dirty="0">
                <a:latin typeface="Calibri" panose="020F0502020204030204" pitchFamily="34" charset="0"/>
                <a:cs typeface="Calibri" panose="020F0502020204030204" pitchFamily="34" charset="0"/>
              </a:rPr>
              <a:t>1.6 million </a:t>
            </a:r>
            <a:r>
              <a:rPr lang="en-GB" dirty="0">
                <a:latin typeface="Calibri" panose="020F0502020204030204" pitchFamily="34" charset="0"/>
                <a:cs typeface="Calibri" panose="020F0502020204030204" pitchFamily="34" charset="0"/>
              </a:rPr>
              <a:t>calls offered by the </a:t>
            </a:r>
            <a:r>
              <a:rPr lang="en-GB" b="1" dirty="0">
                <a:latin typeface="Calibri" panose="020F0502020204030204" pitchFamily="34" charset="0"/>
                <a:cs typeface="Calibri" panose="020F0502020204030204" pitchFamily="34" charset="0"/>
              </a:rPr>
              <a:t>Covid Response Services</a:t>
            </a:r>
          </a:p>
          <a:p>
            <a:pPr lvl="1"/>
            <a:endParaRPr lang="en-GB" b="1" dirty="0">
              <a:latin typeface="Calibri" panose="020F0502020204030204" pitchFamily="34" charset="0"/>
              <a:cs typeface="Calibri" panose="020F0502020204030204" pitchFamily="34" charset="0"/>
            </a:endParaRPr>
          </a:p>
          <a:p>
            <a:pPr lvl="1"/>
            <a:r>
              <a:rPr lang="en-GB" b="1" dirty="0">
                <a:latin typeface="Calibri" panose="020F0502020204030204" pitchFamily="34" charset="0"/>
                <a:cs typeface="Calibri" panose="020F0502020204030204" pitchFamily="34" charset="0"/>
              </a:rPr>
              <a:t>547 064 </a:t>
            </a:r>
            <a:r>
              <a:rPr lang="en-GB" dirty="0">
                <a:latin typeface="Calibri" panose="020F0502020204030204" pitchFamily="34" charset="0"/>
                <a:cs typeface="Calibri" panose="020F0502020204030204" pitchFamily="34" charset="0"/>
              </a:rPr>
              <a:t>calls were handled by CCAS-1 and </a:t>
            </a:r>
            <a:r>
              <a:rPr lang="en-GB" b="1" dirty="0">
                <a:latin typeface="Calibri" panose="020F0502020204030204" pitchFamily="34" charset="0"/>
                <a:cs typeface="Calibri" panose="020F0502020204030204" pitchFamily="34" charset="0"/>
              </a:rPr>
              <a:t>5738 </a:t>
            </a:r>
            <a:r>
              <a:rPr lang="en-GB" dirty="0">
                <a:latin typeface="Calibri" panose="020F0502020204030204" pitchFamily="34" charset="0"/>
                <a:cs typeface="Calibri" panose="020F0502020204030204" pitchFamily="34" charset="0"/>
              </a:rPr>
              <a:t>of these consultations were audited</a:t>
            </a:r>
          </a:p>
          <a:p>
            <a:pPr lvl="1"/>
            <a:endParaRPr lang="en-US" dirty="0">
              <a:latin typeface="Calibri" panose="020F0502020204030204" pitchFamily="34" charset="0"/>
              <a:cs typeface="Calibri" panose="020F0502020204030204" pitchFamily="34" charset="0"/>
            </a:endParaRPr>
          </a:p>
          <a:p>
            <a:pPr lvl="1"/>
            <a:r>
              <a:rPr lang="en-US" b="1" dirty="0">
                <a:latin typeface="Calibri" panose="020F0502020204030204" pitchFamily="34" charset="0"/>
                <a:cs typeface="Calibri" panose="020F0502020204030204" pitchFamily="34" charset="0"/>
              </a:rPr>
              <a:t>1% </a:t>
            </a:r>
            <a:r>
              <a:rPr lang="en-US" dirty="0">
                <a:latin typeface="Calibri" panose="020F0502020204030204" pitchFamily="34" charset="0"/>
                <a:cs typeface="Calibri" panose="020F0502020204030204" pitchFamily="34" charset="0"/>
              </a:rPr>
              <a:t>of CCAS-1 GP consultations sampled for clinical assurance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21E9DB-F2EA-1A4D-8D67-1659E25B94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805312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had the advantage in that Our first Medical Governance Lead, was part of the original working group who had developed the RCGP Urgent care audit process</a:t>
            </a:r>
          </a:p>
          <a:p>
            <a:r>
              <a:rPr lang="en-US" dirty="0"/>
              <a:t>So We used the RCGP toolkit as a base for consultation reviews. </a:t>
            </a:r>
          </a:p>
          <a:p>
            <a:r>
              <a:rPr lang="en-US" dirty="0"/>
              <a:t>The audit tool  was adapted several times to better measure key quality areas as we learnt more. We added criteria to reflect covid management such as the presence of adequate testing and isolation guidance, appropriate covid risk assessment, and the risk of transmission in terms of  safety to others., </a:t>
            </a:r>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21E9DB-F2EA-1A4D-8D67-1659E25B94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752101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21E9DB-F2EA-1A4D-8D67-1659E25B94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852548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using both the audio and written record had some advantages in that the auditor could better understand the clinical state of the patient – </a:t>
            </a:r>
          </a:p>
          <a:p>
            <a:pPr marL="0" indent="0">
              <a:buNone/>
            </a:pPr>
            <a:r>
              <a:rPr lang="en-US" dirty="0"/>
              <a:t>Hearing someone who is unable to complete sentences allowed appreciation of the acuity of the illness which may explain a truncated consultation or brief written notes.</a:t>
            </a:r>
          </a:p>
          <a:p>
            <a:pPr marL="0" indent="0">
              <a:buNone/>
            </a:pPr>
            <a:r>
              <a:rPr lang="en-US" dirty="0"/>
              <a:t>You can hear a patient’s agreement and satisfaction with the quality of explanation provided and get an idea of  their level of understanding. </a:t>
            </a:r>
          </a:p>
          <a:p>
            <a:pPr marL="0" indent="0">
              <a:buNone/>
            </a:pPr>
            <a:r>
              <a:rPr lang="en-US" dirty="0"/>
              <a:t>We found the written record did not always accurately reflect the audio recording..  In reviewing both, we were able to pick up discrepancies and  could feedback when a GP had written something that had not been said, </a:t>
            </a:r>
          </a:p>
          <a:p>
            <a:pPr marL="0" indent="0">
              <a:buNone/>
            </a:pPr>
            <a:r>
              <a:rPr lang="en-US" dirty="0"/>
              <a:t>Conversely A GP with sparse written safety-netting notes did not necessarily reflect a poor consultation if they could be heard to give very thorough advice on the call.</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F21E9DB-F2EA-1A4D-8D67-1659E25B94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570136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21E9DB-F2EA-1A4D-8D67-1659E25B940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44247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4.xml"/><Relationship Id="rId4" Type="http://schemas.openxmlformats.org/officeDocument/2006/relationships/image" Target="../media/image4.jp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3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3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Large banner">
  <p:cSld name="Large banner">
    <p:spTree>
      <p:nvGrpSpPr>
        <p:cNvPr id="1" name="Shape 84"/>
        <p:cNvGrpSpPr/>
        <p:nvPr/>
      </p:nvGrpSpPr>
      <p:grpSpPr>
        <a:xfrm>
          <a:off x="0" y="0"/>
          <a:ext cx="0" cy="0"/>
          <a:chOff x="0" y="0"/>
          <a:chExt cx="0" cy="0"/>
        </a:xfrm>
      </p:grpSpPr>
      <p:sp>
        <p:nvSpPr>
          <p:cNvPr id="85" name="Google Shape;85;g17d722ec338_12_5"/>
          <p:cNvSpPr txBox="1">
            <a:spLocks noGrp="1"/>
          </p:cNvSpPr>
          <p:nvPr>
            <p:ph type="title"/>
          </p:nvPr>
        </p:nvSpPr>
        <p:spPr>
          <a:xfrm>
            <a:off x="838200" y="203261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002855"/>
              </a:buClr>
              <a:buSzPts val="4267"/>
              <a:buFont typeface="Arial"/>
              <a:buNone/>
              <a:defRPr sz="4267" b="1">
                <a:solidFill>
                  <a:srgbClr val="002855"/>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g17d722ec338_12_5"/>
          <p:cNvSpPr txBox="1">
            <a:spLocks noGrp="1"/>
          </p:cNvSpPr>
          <p:nvPr>
            <p:ph type="body" idx="1"/>
          </p:nvPr>
        </p:nvSpPr>
        <p:spPr>
          <a:xfrm>
            <a:off x="838200" y="3474719"/>
            <a:ext cx="10515600" cy="2702244"/>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solidFill>
                  <a:schemeClr val="dk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87" name="Google Shape;87;g17d722ec338_12_5"/>
          <p:cNvGrpSpPr/>
          <p:nvPr/>
        </p:nvGrpSpPr>
        <p:grpSpPr>
          <a:xfrm>
            <a:off x="0" y="1"/>
            <a:ext cx="12192000" cy="1646767"/>
            <a:chOff x="0" y="-66259"/>
            <a:chExt cx="9144000" cy="1235075"/>
          </a:xfrm>
        </p:grpSpPr>
        <p:sp>
          <p:nvSpPr>
            <p:cNvPr id="88" name="Google Shape;88;g17d722ec338_12_5"/>
            <p:cNvSpPr/>
            <p:nvPr/>
          </p:nvSpPr>
          <p:spPr>
            <a:xfrm>
              <a:off x="0" y="-66259"/>
              <a:ext cx="9144000" cy="1235075"/>
            </a:xfrm>
            <a:custGeom>
              <a:avLst/>
              <a:gdLst/>
              <a:ahLst/>
              <a:cxnLst/>
              <a:rect l="l" t="t" r="r" b="b"/>
              <a:pathLst>
                <a:path w="1123" h="151" extrusionOk="0">
                  <a:moveTo>
                    <a:pt x="0" y="0"/>
                  </a:moveTo>
                  <a:cubicBezTo>
                    <a:pt x="0" y="151"/>
                    <a:pt x="0" y="151"/>
                    <a:pt x="0" y="151"/>
                  </a:cubicBezTo>
                  <a:cubicBezTo>
                    <a:pt x="844" y="151"/>
                    <a:pt x="844" y="151"/>
                    <a:pt x="844" y="151"/>
                  </a:cubicBezTo>
                  <a:cubicBezTo>
                    <a:pt x="843" y="150"/>
                    <a:pt x="842" y="149"/>
                    <a:pt x="841" y="148"/>
                  </a:cubicBezTo>
                  <a:cubicBezTo>
                    <a:pt x="833" y="140"/>
                    <a:pt x="833" y="131"/>
                    <a:pt x="832" y="122"/>
                  </a:cubicBezTo>
                  <a:cubicBezTo>
                    <a:pt x="832" y="72"/>
                    <a:pt x="832" y="72"/>
                    <a:pt x="832" y="72"/>
                  </a:cubicBezTo>
                  <a:cubicBezTo>
                    <a:pt x="859" y="72"/>
                    <a:pt x="859" y="72"/>
                    <a:pt x="859" y="72"/>
                  </a:cubicBezTo>
                  <a:cubicBezTo>
                    <a:pt x="859" y="124"/>
                    <a:pt x="859" y="124"/>
                    <a:pt x="859" y="124"/>
                  </a:cubicBezTo>
                  <a:cubicBezTo>
                    <a:pt x="859" y="128"/>
                    <a:pt x="860" y="132"/>
                    <a:pt x="863" y="135"/>
                  </a:cubicBezTo>
                  <a:cubicBezTo>
                    <a:pt x="865" y="137"/>
                    <a:pt x="868" y="138"/>
                    <a:pt x="871" y="138"/>
                  </a:cubicBezTo>
                  <a:cubicBezTo>
                    <a:pt x="875" y="138"/>
                    <a:pt x="878" y="136"/>
                    <a:pt x="880" y="135"/>
                  </a:cubicBezTo>
                  <a:cubicBezTo>
                    <a:pt x="883" y="132"/>
                    <a:pt x="883" y="128"/>
                    <a:pt x="883" y="124"/>
                  </a:cubicBezTo>
                  <a:cubicBezTo>
                    <a:pt x="883" y="72"/>
                    <a:pt x="883" y="72"/>
                    <a:pt x="883" y="72"/>
                  </a:cubicBezTo>
                  <a:cubicBezTo>
                    <a:pt x="910" y="72"/>
                    <a:pt x="910" y="72"/>
                    <a:pt x="910" y="72"/>
                  </a:cubicBezTo>
                  <a:cubicBezTo>
                    <a:pt x="910" y="117"/>
                    <a:pt x="910" y="117"/>
                    <a:pt x="910" y="117"/>
                  </a:cubicBezTo>
                  <a:cubicBezTo>
                    <a:pt x="910" y="126"/>
                    <a:pt x="910" y="139"/>
                    <a:pt x="900" y="148"/>
                  </a:cubicBezTo>
                  <a:cubicBezTo>
                    <a:pt x="899" y="149"/>
                    <a:pt x="898" y="150"/>
                    <a:pt x="897" y="151"/>
                  </a:cubicBezTo>
                  <a:cubicBezTo>
                    <a:pt x="937" y="151"/>
                    <a:pt x="937" y="151"/>
                    <a:pt x="937" y="151"/>
                  </a:cubicBezTo>
                  <a:cubicBezTo>
                    <a:pt x="925" y="142"/>
                    <a:pt x="920" y="128"/>
                    <a:pt x="920" y="114"/>
                  </a:cubicBezTo>
                  <a:cubicBezTo>
                    <a:pt x="920" y="92"/>
                    <a:pt x="935" y="69"/>
                    <a:pt x="964" y="69"/>
                  </a:cubicBezTo>
                  <a:cubicBezTo>
                    <a:pt x="976" y="69"/>
                    <a:pt x="989" y="73"/>
                    <a:pt x="998" y="82"/>
                  </a:cubicBezTo>
                  <a:cubicBezTo>
                    <a:pt x="1001" y="86"/>
                    <a:pt x="1003" y="89"/>
                    <a:pt x="1005" y="92"/>
                  </a:cubicBezTo>
                  <a:cubicBezTo>
                    <a:pt x="982" y="103"/>
                    <a:pt x="982" y="103"/>
                    <a:pt x="982" y="103"/>
                  </a:cubicBezTo>
                  <a:cubicBezTo>
                    <a:pt x="980" y="98"/>
                    <a:pt x="976" y="89"/>
                    <a:pt x="965" y="89"/>
                  </a:cubicBezTo>
                  <a:cubicBezTo>
                    <a:pt x="959" y="89"/>
                    <a:pt x="955" y="92"/>
                    <a:pt x="953" y="94"/>
                  </a:cubicBezTo>
                  <a:cubicBezTo>
                    <a:pt x="947" y="100"/>
                    <a:pt x="947" y="109"/>
                    <a:pt x="947" y="113"/>
                  </a:cubicBezTo>
                  <a:cubicBezTo>
                    <a:pt x="947" y="125"/>
                    <a:pt x="952" y="137"/>
                    <a:pt x="965" y="137"/>
                  </a:cubicBezTo>
                  <a:cubicBezTo>
                    <a:pt x="977" y="137"/>
                    <a:pt x="981" y="126"/>
                    <a:pt x="982" y="123"/>
                  </a:cubicBezTo>
                  <a:cubicBezTo>
                    <a:pt x="1005" y="134"/>
                    <a:pt x="1005" y="134"/>
                    <a:pt x="1005" y="134"/>
                  </a:cubicBezTo>
                  <a:cubicBezTo>
                    <a:pt x="1003" y="138"/>
                    <a:pt x="1001" y="142"/>
                    <a:pt x="997" y="146"/>
                  </a:cubicBezTo>
                  <a:cubicBezTo>
                    <a:pt x="995" y="148"/>
                    <a:pt x="993" y="150"/>
                    <a:pt x="991" y="151"/>
                  </a:cubicBezTo>
                  <a:cubicBezTo>
                    <a:pt x="1016" y="151"/>
                    <a:pt x="1016" y="151"/>
                    <a:pt x="1016" y="151"/>
                  </a:cubicBezTo>
                  <a:cubicBezTo>
                    <a:pt x="1016" y="72"/>
                    <a:pt x="1016" y="72"/>
                    <a:pt x="1016" y="72"/>
                  </a:cubicBezTo>
                  <a:cubicBezTo>
                    <a:pt x="1042" y="72"/>
                    <a:pt x="1042" y="72"/>
                    <a:pt x="1042" y="72"/>
                  </a:cubicBezTo>
                  <a:cubicBezTo>
                    <a:pt x="1042" y="134"/>
                    <a:pt x="1042" y="134"/>
                    <a:pt x="1042" y="134"/>
                  </a:cubicBezTo>
                  <a:cubicBezTo>
                    <a:pt x="1077" y="134"/>
                    <a:pt x="1077" y="134"/>
                    <a:pt x="1077" y="134"/>
                  </a:cubicBezTo>
                  <a:cubicBezTo>
                    <a:pt x="1077" y="151"/>
                    <a:pt x="1077" y="151"/>
                    <a:pt x="1077" y="151"/>
                  </a:cubicBezTo>
                  <a:cubicBezTo>
                    <a:pt x="1123" y="151"/>
                    <a:pt x="1123" y="151"/>
                    <a:pt x="1123" y="151"/>
                  </a:cubicBezTo>
                  <a:cubicBezTo>
                    <a:pt x="1123" y="0"/>
                    <a:pt x="1123" y="0"/>
                    <a:pt x="1123" y="0"/>
                  </a:cubicBezTo>
                  <a:lnTo>
                    <a:pt x="0" y="0"/>
                  </a:lnTo>
                  <a:close/>
                </a:path>
              </a:pathLst>
            </a:custGeom>
            <a:solidFill>
              <a:srgbClr val="002855"/>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89" name="Google Shape;89;g17d722ec338_12_5"/>
            <p:cNvPicPr preferRelativeResize="0"/>
            <p:nvPr/>
          </p:nvPicPr>
          <p:blipFill rotWithShape="1">
            <a:blip r:embed="rId2">
              <a:alphaModFix/>
            </a:blip>
            <a:srcRect/>
            <a:stretch/>
          </p:blipFill>
          <p:spPr>
            <a:xfrm flipH="1">
              <a:off x="6420182" y="514785"/>
              <a:ext cx="257986" cy="303133"/>
            </a:xfrm>
            <a:prstGeom prst="rect">
              <a:avLst/>
            </a:prstGeom>
            <a:noFill/>
            <a:ln>
              <a:noFill/>
            </a:ln>
          </p:spPr>
        </p:pic>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6"/>
        <p:cNvGrpSpPr/>
        <p:nvPr/>
      </p:nvGrpSpPr>
      <p:grpSpPr>
        <a:xfrm>
          <a:off x="0" y="0"/>
          <a:ext cx="0" cy="0"/>
          <a:chOff x="0" y="0"/>
          <a:chExt cx="0" cy="0"/>
        </a:xfrm>
      </p:grpSpPr>
      <p:sp>
        <p:nvSpPr>
          <p:cNvPr id="97" name="Google Shape;97;g17d722ec338_7_6"/>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g17d722ec338_7_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99" name="Google Shape;99;g17d722ec338_7_6"/>
          <p:cNvSpPr txBox="1">
            <a:spLocks noGrp="1"/>
          </p:cNvSpPr>
          <p:nvPr>
            <p:ph type="sldNum" idx="12"/>
          </p:nvPr>
        </p:nvSpPr>
        <p:spPr>
          <a:xfrm>
            <a:off x="9296400" y="639949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b="1" i="0" u="none" strike="noStrike" cap="none">
                <a:solidFill>
                  <a:srgbClr val="964069"/>
                </a:solidFill>
                <a:latin typeface="Calibri"/>
                <a:ea typeface="Calibri"/>
                <a:cs typeface="Calibri"/>
                <a:sym typeface="Calibri"/>
              </a:defRPr>
            </a:lvl1pPr>
            <a:lvl2pPr marL="0" lvl="1" indent="0" algn="r">
              <a:spcBef>
                <a:spcPts val="0"/>
              </a:spcBef>
              <a:buNone/>
              <a:defRPr sz="1000" b="1" i="0" u="none" strike="noStrike" cap="none">
                <a:solidFill>
                  <a:srgbClr val="964069"/>
                </a:solidFill>
                <a:latin typeface="Calibri"/>
                <a:ea typeface="Calibri"/>
                <a:cs typeface="Calibri"/>
                <a:sym typeface="Calibri"/>
              </a:defRPr>
            </a:lvl2pPr>
            <a:lvl3pPr marL="0" lvl="2" indent="0" algn="r">
              <a:spcBef>
                <a:spcPts val="0"/>
              </a:spcBef>
              <a:buNone/>
              <a:defRPr sz="1000" b="1" i="0" u="none" strike="noStrike" cap="none">
                <a:solidFill>
                  <a:srgbClr val="964069"/>
                </a:solidFill>
                <a:latin typeface="Calibri"/>
                <a:ea typeface="Calibri"/>
                <a:cs typeface="Calibri"/>
                <a:sym typeface="Calibri"/>
              </a:defRPr>
            </a:lvl3pPr>
            <a:lvl4pPr marL="0" lvl="3" indent="0" algn="r">
              <a:spcBef>
                <a:spcPts val="0"/>
              </a:spcBef>
              <a:buNone/>
              <a:defRPr sz="1000" b="1" i="0" u="none" strike="noStrike" cap="none">
                <a:solidFill>
                  <a:srgbClr val="964069"/>
                </a:solidFill>
                <a:latin typeface="Calibri"/>
                <a:ea typeface="Calibri"/>
                <a:cs typeface="Calibri"/>
                <a:sym typeface="Calibri"/>
              </a:defRPr>
            </a:lvl4pPr>
            <a:lvl5pPr marL="0" lvl="4" indent="0" algn="r">
              <a:spcBef>
                <a:spcPts val="0"/>
              </a:spcBef>
              <a:buNone/>
              <a:defRPr sz="1000" b="1" i="0" u="none" strike="noStrike" cap="none">
                <a:solidFill>
                  <a:srgbClr val="964069"/>
                </a:solidFill>
                <a:latin typeface="Calibri"/>
                <a:ea typeface="Calibri"/>
                <a:cs typeface="Calibri"/>
                <a:sym typeface="Calibri"/>
              </a:defRPr>
            </a:lvl5pPr>
            <a:lvl6pPr marL="0" lvl="5" indent="0" algn="r">
              <a:spcBef>
                <a:spcPts val="0"/>
              </a:spcBef>
              <a:buNone/>
              <a:defRPr sz="1000" b="1" i="0" u="none" strike="noStrike" cap="none">
                <a:solidFill>
                  <a:srgbClr val="964069"/>
                </a:solidFill>
                <a:latin typeface="Calibri"/>
                <a:ea typeface="Calibri"/>
                <a:cs typeface="Calibri"/>
                <a:sym typeface="Calibri"/>
              </a:defRPr>
            </a:lvl6pPr>
            <a:lvl7pPr marL="0" lvl="6" indent="0" algn="r">
              <a:spcBef>
                <a:spcPts val="0"/>
              </a:spcBef>
              <a:buNone/>
              <a:defRPr sz="1000" b="1" i="0" u="none" strike="noStrike" cap="none">
                <a:solidFill>
                  <a:srgbClr val="964069"/>
                </a:solidFill>
                <a:latin typeface="Calibri"/>
                <a:ea typeface="Calibri"/>
                <a:cs typeface="Calibri"/>
                <a:sym typeface="Calibri"/>
              </a:defRPr>
            </a:lvl7pPr>
            <a:lvl8pPr marL="0" lvl="7" indent="0" algn="r">
              <a:spcBef>
                <a:spcPts val="0"/>
              </a:spcBef>
              <a:buNone/>
              <a:defRPr sz="1000" b="1" i="0" u="none" strike="noStrike" cap="none">
                <a:solidFill>
                  <a:srgbClr val="964069"/>
                </a:solidFill>
                <a:latin typeface="Calibri"/>
                <a:ea typeface="Calibri"/>
                <a:cs typeface="Calibri"/>
                <a:sym typeface="Calibri"/>
              </a:defRPr>
            </a:lvl8pPr>
            <a:lvl9pPr marL="0" lvl="8" indent="0" algn="r">
              <a:spcBef>
                <a:spcPts val="0"/>
              </a:spcBef>
              <a:buNone/>
              <a:defRPr sz="1000" b="1" i="0" u="none" strike="noStrike" cap="none">
                <a:solidFill>
                  <a:srgbClr val="964069"/>
                </a:solidFill>
                <a:latin typeface="Calibri"/>
                <a:ea typeface="Calibri"/>
                <a:cs typeface="Calibri"/>
                <a:sym typeface="Calibri"/>
              </a:defRPr>
            </a:lvl9pPr>
          </a:lstStyle>
          <a:p>
            <a:pPr marL="0" lvl="0" indent="0" algn="r" rtl="0">
              <a:spcBef>
                <a:spcPts val="0"/>
              </a:spcBef>
              <a:spcAft>
                <a:spcPts val="0"/>
              </a:spcAft>
              <a:buNone/>
            </a:pPr>
            <a:r>
              <a:rPr lang="en-GB"/>
              <a:t>© SEHTA 2018</a:t>
            </a:r>
            <a:endParaRPr sz="1200" b="0">
              <a:solidFill>
                <a:srgbClr val="888888"/>
              </a:solidFill>
            </a:endParaRPr>
          </a:p>
        </p:txBody>
      </p:sp>
      <p:pic>
        <p:nvPicPr>
          <p:cNvPr id="100" name="Google Shape;100;g17d722ec338_7_6"/>
          <p:cNvPicPr preferRelativeResize="0"/>
          <p:nvPr/>
        </p:nvPicPr>
        <p:blipFill rotWithShape="1">
          <a:blip r:embed="rId2">
            <a:alphaModFix/>
          </a:blip>
          <a:srcRect/>
          <a:stretch/>
        </p:blipFill>
        <p:spPr>
          <a:xfrm>
            <a:off x="0" y="1944"/>
            <a:ext cx="9144000" cy="1451267"/>
          </a:xfrm>
          <a:prstGeom prst="rect">
            <a:avLst/>
          </a:prstGeom>
          <a:noFill/>
          <a:ln>
            <a:noFill/>
          </a:ln>
        </p:spPr>
      </p:pic>
      <p:pic>
        <p:nvPicPr>
          <p:cNvPr id="101" name="Google Shape;101;g17d722ec338_7_6" descr="A picture containing person, man, sky, table&#10;&#10;Description automatically generated"/>
          <p:cNvPicPr preferRelativeResize="0"/>
          <p:nvPr/>
        </p:nvPicPr>
        <p:blipFill rotWithShape="1">
          <a:blip r:embed="rId3">
            <a:alphaModFix/>
          </a:blip>
          <a:srcRect/>
          <a:stretch/>
        </p:blipFill>
        <p:spPr>
          <a:xfrm>
            <a:off x="0" y="5098854"/>
            <a:ext cx="1426335" cy="1759146"/>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2"/>
        <p:cNvGrpSpPr/>
        <p:nvPr/>
      </p:nvGrpSpPr>
      <p:grpSpPr>
        <a:xfrm>
          <a:off x="0" y="0"/>
          <a:ext cx="0" cy="0"/>
          <a:chOff x="0" y="0"/>
          <a:chExt cx="0" cy="0"/>
        </a:xfrm>
      </p:grpSpPr>
      <p:sp>
        <p:nvSpPr>
          <p:cNvPr id="103" name="Google Shape;103;g17d722ec338_7_12"/>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 name="Google Shape;104;g17d722ec338_7_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5" name="Google Shape;105;g17d722ec338_7_12"/>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g17d722ec338_7_12"/>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g17d722ec338_7_12"/>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8"/>
        <p:cNvGrpSpPr/>
        <p:nvPr/>
      </p:nvGrpSpPr>
      <p:grpSpPr>
        <a:xfrm>
          <a:off x="0" y="0"/>
          <a:ext cx="0" cy="0"/>
          <a:chOff x="0" y="0"/>
          <a:chExt cx="0" cy="0"/>
        </a:xfrm>
      </p:grpSpPr>
      <p:sp>
        <p:nvSpPr>
          <p:cNvPr id="109" name="Google Shape;109;g17d722ec338_7_18"/>
          <p:cNvSpPr txBox="1">
            <a:spLocks noGrp="1"/>
          </p:cNvSpPr>
          <p:nvPr>
            <p:ph type="title"/>
          </p:nvPr>
        </p:nvSpPr>
        <p:spPr>
          <a:xfrm>
            <a:off x="831851" y="1709739"/>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 name="Google Shape;110;g17d722ec338_7_18"/>
          <p:cNvSpPr txBox="1">
            <a:spLocks noGrp="1"/>
          </p:cNvSpPr>
          <p:nvPr>
            <p:ph type="body" idx="1"/>
          </p:nvPr>
        </p:nvSpPr>
        <p:spPr>
          <a:xfrm>
            <a:off x="831851" y="4589464"/>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11" name="Google Shape;111;g17d722ec338_7_18"/>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g17d722ec338_7_18"/>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g17d722ec338_7_18"/>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14"/>
        <p:cNvGrpSpPr/>
        <p:nvPr/>
      </p:nvGrpSpPr>
      <p:grpSpPr>
        <a:xfrm>
          <a:off x="0" y="0"/>
          <a:ext cx="0" cy="0"/>
          <a:chOff x="0" y="0"/>
          <a:chExt cx="0" cy="0"/>
        </a:xfrm>
      </p:grpSpPr>
      <p:sp>
        <p:nvSpPr>
          <p:cNvPr id="115" name="Google Shape;115;g17d722ec338_7_24"/>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6" name="Google Shape;116;g17d722ec338_7_2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7" name="Google Shape;117;g17d722ec338_7_2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8" name="Google Shape;118;g17d722ec338_7_24"/>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 name="Google Shape;119;g17d722ec338_7_24"/>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 name="Google Shape;120;g17d722ec338_7_24"/>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21"/>
        <p:cNvGrpSpPr/>
        <p:nvPr/>
      </p:nvGrpSpPr>
      <p:grpSpPr>
        <a:xfrm>
          <a:off x="0" y="0"/>
          <a:ext cx="0" cy="0"/>
          <a:chOff x="0" y="0"/>
          <a:chExt cx="0" cy="0"/>
        </a:xfrm>
      </p:grpSpPr>
      <p:sp>
        <p:nvSpPr>
          <p:cNvPr id="122" name="Google Shape;122;g17d722ec338_7_31"/>
          <p:cNvSpPr txBox="1">
            <a:spLocks noGrp="1"/>
          </p:cNvSpPr>
          <p:nvPr>
            <p:ph type="title"/>
          </p:nvPr>
        </p:nvSpPr>
        <p:spPr>
          <a:xfrm>
            <a:off x="839788" y="36512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3" name="Google Shape;123;g17d722ec338_7_31"/>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4" name="Google Shape;124;g17d722ec338_7_31"/>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5" name="Google Shape;125;g17d722ec338_7_3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26" name="Google Shape;126;g17d722ec338_7_3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7" name="Google Shape;127;g17d722ec338_7_31"/>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g17d722ec338_7_31"/>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9" name="Google Shape;129;g17d722ec338_7_31"/>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0"/>
        <p:cNvGrpSpPr/>
        <p:nvPr/>
      </p:nvGrpSpPr>
      <p:grpSpPr>
        <a:xfrm>
          <a:off x="0" y="0"/>
          <a:ext cx="0" cy="0"/>
          <a:chOff x="0" y="0"/>
          <a:chExt cx="0" cy="0"/>
        </a:xfrm>
      </p:grpSpPr>
      <p:sp>
        <p:nvSpPr>
          <p:cNvPr id="131" name="Google Shape;131;g17d722ec338_7_40"/>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2" name="Google Shape;132;g17d722ec338_7_40"/>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3" name="Google Shape;133;g17d722ec338_7_40"/>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4" name="Google Shape;134;g17d722ec338_7_40"/>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5"/>
        <p:cNvGrpSpPr/>
        <p:nvPr/>
      </p:nvGrpSpPr>
      <p:grpSpPr>
        <a:xfrm>
          <a:off x="0" y="0"/>
          <a:ext cx="0" cy="0"/>
          <a:chOff x="0" y="0"/>
          <a:chExt cx="0" cy="0"/>
        </a:xfrm>
      </p:grpSpPr>
      <p:sp>
        <p:nvSpPr>
          <p:cNvPr id="136" name="Google Shape;136;g17d722ec338_7_45"/>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7" name="Google Shape;137;g17d722ec338_7_45"/>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g17d722ec338_7_45"/>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1"/>
        <p:cNvGrpSpPr/>
        <p:nvPr/>
      </p:nvGrpSpPr>
      <p:grpSpPr>
        <a:xfrm>
          <a:off x="0" y="0"/>
          <a:ext cx="0" cy="0"/>
          <a:chOff x="0" y="0"/>
          <a:chExt cx="0" cy="0"/>
        </a:xfrm>
      </p:grpSpPr>
      <p:sp>
        <p:nvSpPr>
          <p:cNvPr id="22" name="Google Shape;22;p2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2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4" name="Google Shape;24;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9"/>
        <p:cNvGrpSpPr/>
        <p:nvPr/>
      </p:nvGrpSpPr>
      <p:grpSpPr>
        <a:xfrm>
          <a:off x="0" y="0"/>
          <a:ext cx="0" cy="0"/>
          <a:chOff x="0" y="0"/>
          <a:chExt cx="0" cy="0"/>
        </a:xfrm>
      </p:grpSpPr>
      <p:sp>
        <p:nvSpPr>
          <p:cNvPr id="140" name="Google Shape;140;g17d722ec338_7_4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1" name="Google Shape;141;g17d722ec338_7_49"/>
          <p:cNvSpPr txBox="1">
            <a:spLocks noGrp="1"/>
          </p:cNvSpPr>
          <p:nvPr>
            <p:ph type="body" idx="1"/>
          </p:nvPr>
        </p:nvSpPr>
        <p:spPr>
          <a:xfrm>
            <a:off x="5183188" y="987426"/>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42" name="Google Shape;142;g17d722ec338_7_4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43" name="Google Shape;143;g17d722ec338_7_49"/>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4" name="Google Shape;144;g17d722ec338_7_49"/>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g17d722ec338_7_49"/>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6"/>
        <p:cNvGrpSpPr/>
        <p:nvPr/>
      </p:nvGrpSpPr>
      <p:grpSpPr>
        <a:xfrm>
          <a:off x="0" y="0"/>
          <a:ext cx="0" cy="0"/>
          <a:chOff x="0" y="0"/>
          <a:chExt cx="0" cy="0"/>
        </a:xfrm>
      </p:grpSpPr>
      <p:sp>
        <p:nvSpPr>
          <p:cNvPr id="147" name="Google Shape;147;g17d722ec338_7_5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8" name="Google Shape;148;g17d722ec338_7_56"/>
          <p:cNvSpPr>
            <a:spLocks noGrp="1"/>
          </p:cNvSpPr>
          <p:nvPr>
            <p:ph type="pic" idx="2"/>
          </p:nvPr>
        </p:nvSpPr>
        <p:spPr>
          <a:xfrm>
            <a:off x="5183188" y="987426"/>
            <a:ext cx="6172200" cy="4873625"/>
          </a:xfrm>
          <a:prstGeom prst="rect">
            <a:avLst/>
          </a:prstGeom>
          <a:noFill/>
          <a:ln>
            <a:noFill/>
          </a:ln>
        </p:spPr>
      </p:sp>
      <p:sp>
        <p:nvSpPr>
          <p:cNvPr id="149" name="Google Shape;149;g17d722ec338_7_5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50" name="Google Shape;150;g17d722ec338_7_56"/>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 name="Google Shape;151;g17d722ec338_7_56"/>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g17d722ec338_7_56"/>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53"/>
        <p:cNvGrpSpPr/>
        <p:nvPr/>
      </p:nvGrpSpPr>
      <p:grpSpPr>
        <a:xfrm>
          <a:off x="0" y="0"/>
          <a:ext cx="0" cy="0"/>
          <a:chOff x="0" y="0"/>
          <a:chExt cx="0" cy="0"/>
        </a:xfrm>
      </p:grpSpPr>
      <p:sp>
        <p:nvSpPr>
          <p:cNvPr id="154" name="Google Shape;154;g17d722ec338_7_63"/>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5" name="Google Shape;155;g17d722ec338_7_6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6" name="Google Shape;156;g17d722ec338_7_63"/>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7" name="Google Shape;157;g17d722ec338_7_63"/>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8" name="Google Shape;158;g17d722ec338_7_63"/>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9"/>
        <p:cNvGrpSpPr/>
        <p:nvPr/>
      </p:nvGrpSpPr>
      <p:grpSpPr>
        <a:xfrm>
          <a:off x="0" y="0"/>
          <a:ext cx="0" cy="0"/>
          <a:chOff x="0" y="0"/>
          <a:chExt cx="0" cy="0"/>
        </a:xfrm>
      </p:grpSpPr>
      <p:sp>
        <p:nvSpPr>
          <p:cNvPr id="160" name="Google Shape;160;g17d722ec338_7_6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1" name="Google Shape;161;g17d722ec338_7_6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2" name="Google Shape;162;g17d722ec338_7_69"/>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3" name="Google Shape;163;g17d722ec338_7_69"/>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4" name="Google Shape;164;g17d722ec338_7_69"/>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71"/>
        <p:cNvGrpSpPr/>
        <p:nvPr/>
      </p:nvGrpSpPr>
      <p:grpSpPr>
        <a:xfrm>
          <a:off x="0" y="0"/>
          <a:ext cx="0" cy="0"/>
          <a:chOff x="0" y="0"/>
          <a:chExt cx="0" cy="0"/>
        </a:xfrm>
      </p:grpSpPr>
      <p:sp>
        <p:nvSpPr>
          <p:cNvPr id="172" name="Google Shape;172;g17d722ec338_7_90"/>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3" name="Google Shape;173;g17d722ec338_7_9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74" name="Google Shape;174;g17d722ec338_7_90"/>
          <p:cNvSpPr txBox="1">
            <a:spLocks noGrp="1"/>
          </p:cNvSpPr>
          <p:nvPr>
            <p:ph type="sldNum" idx="12"/>
          </p:nvPr>
        </p:nvSpPr>
        <p:spPr>
          <a:xfrm>
            <a:off x="9296400" y="639949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b="1" i="0" u="none" strike="noStrike" cap="none">
                <a:solidFill>
                  <a:srgbClr val="964069"/>
                </a:solidFill>
                <a:latin typeface="Calibri"/>
                <a:ea typeface="Calibri"/>
                <a:cs typeface="Calibri"/>
                <a:sym typeface="Calibri"/>
              </a:defRPr>
            </a:lvl1pPr>
            <a:lvl2pPr marL="0" lvl="1" indent="0" algn="r">
              <a:spcBef>
                <a:spcPts val="0"/>
              </a:spcBef>
              <a:buNone/>
              <a:defRPr sz="1000" b="1" i="0" u="none" strike="noStrike" cap="none">
                <a:solidFill>
                  <a:srgbClr val="964069"/>
                </a:solidFill>
                <a:latin typeface="Calibri"/>
                <a:ea typeface="Calibri"/>
                <a:cs typeface="Calibri"/>
                <a:sym typeface="Calibri"/>
              </a:defRPr>
            </a:lvl2pPr>
            <a:lvl3pPr marL="0" lvl="2" indent="0" algn="r">
              <a:spcBef>
                <a:spcPts val="0"/>
              </a:spcBef>
              <a:buNone/>
              <a:defRPr sz="1000" b="1" i="0" u="none" strike="noStrike" cap="none">
                <a:solidFill>
                  <a:srgbClr val="964069"/>
                </a:solidFill>
                <a:latin typeface="Calibri"/>
                <a:ea typeface="Calibri"/>
                <a:cs typeface="Calibri"/>
                <a:sym typeface="Calibri"/>
              </a:defRPr>
            </a:lvl3pPr>
            <a:lvl4pPr marL="0" lvl="3" indent="0" algn="r">
              <a:spcBef>
                <a:spcPts val="0"/>
              </a:spcBef>
              <a:buNone/>
              <a:defRPr sz="1000" b="1" i="0" u="none" strike="noStrike" cap="none">
                <a:solidFill>
                  <a:srgbClr val="964069"/>
                </a:solidFill>
                <a:latin typeface="Calibri"/>
                <a:ea typeface="Calibri"/>
                <a:cs typeface="Calibri"/>
                <a:sym typeface="Calibri"/>
              </a:defRPr>
            </a:lvl4pPr>
            <a:lvl5pPr marL="0" lvl="4" indent="0" algn="r">
              <a:spcBef>
                <a:spcPts val="0"/>
              </a:spcBef>
              <a:buNone/>
              <a:defRPr sz="1000" b="1" i="0" u="none" strike="noStrike" cap="none">
                <a:solidFill>
                  <a:srgbClr val="964069"/>
                </a:solidFill>
                <a:latin typeface="Calibri"/>
                <a:ea typeface="Calibri"/>
                <a:cs typeface="Calibri"/>
                <a:sym typeface="Calibri"/>
              </a:defRPr>
            </a:lvl5pPr>
            <a:lvl6pPr marL="0" lvl="5" indent="0" algn="r">
              <a:spcBef>
                <a:spcPts val="0"/>
              </a:spcBef>
              <a:buNone/>
              <a:defRPr sz="1000" b="1" i="0" u="none" strike="noStrike" cap="none">
                <a:solidFill>
                  <a:srgbClr val="964069"/>
                </a:solidFill>
                <a:latin typeface="Calibri"/>
                <a:ea typeface="Calibri"/>
                <a:cs typeface="Calibri"/>
                <a:sym typeface="Calibri"/>
              </a:defRPr>
            </a:lvl6pPr>
            <a:lvl7pPr marL="0" lvl="6" indent="0" algn="r">
              <a:spcBef>
                <a:spcPts val="0"/>
              </a:spcBef>
              <a:buNone/>
              <a:defRPr sz="1000" b="1" i="0" u="none" strike="noStrike" cap="none">
                <a:solidFill>
                  <a:srgbClr val="964069"/>
                </a:solidFill>
                <a:latin typeface="Calibri"/>
                <a:ea typeface="Calibri"/>
                <a:cs typeface="Calibri"/>
                <a:sym typeface="Calibri"/>
              </a:defRPr>
            </a:lvl7pPr>
            <a:lvl8pPr marL="0" lvl="7" indent="0" algn="r">
              <a:spcBef>
                <a:spcPts val="0"/>
              </a:spcBef>
              <a:buNone/>
              <a:defRPr sz="1000" b="1" i="0" u="none" strike="noStrike" cap="none">
                <a:solidFill>
                  <a:srgbClr val="964069"/>
                </a:solidFill>
                <a:latin typeface="Calibri"/>
                <a:ea typeface="Calibri"/>
                <a:cs typeface="Calibri"/>
                <a:sym typeface="Calibri"/>
              </a:defRPr>
            </a:lvl8pPr>
            <a:lvl9pPr marL="0" lvl="8" indent="0" algn="r">
              <a:spcBef>
                <a:spcPts val="0"/>
              </a:spcBef>
              <a:buNone/>
              <a:defRPr sz="1000" b="1" i="0" u="none" strike="noStrike" cap="none">
                <a:solidFill>
                  <a:srgbClr val="964069"/>
                </a:solidFill>
                <a:latin typeface="Calibri"/>
                <a:ea typeface="Calibri"/>
                <a:cs typeface="Calibri"/>
                <a:sym typeface="Calibri"/>
              </a:defRPr>
            </a:lvl9pPr>
          </a:lstStyle>
          <a:p>
            <a:pPr marL="0" lvl="0" indent="0" algn="r" rtl="0">
              <a:spcBef>
                <a:spcPts val="0"/>
              </a:spcBef>
              <a:spcAft>
                <a:spcPts val="0"/>
              </a:spcAft>
              <a:buNone/>
            </a:pPr>
            <a:r>
              <a:rPr lang="en-GB"/>
              <a:t>© SEHTA 2018</a:t>
            </a:r>
            <a:endParaRPr sz="1200" b="0">
              <a:solidFill>
                <a:srgbClr val="888888"/>
              </a:solidFill>
            </a:endParaRPr>
          </a:p>
        </p:txBody>
      </p:sp>
      <p:pic>
        <p:nvPicPr>
          <p:cNvPr id="175" name="Google Shape;175;g17d722ec338_7_90"/>
          <p:cNvPicPr preferRelativeResize="0"/>
          <p:nvPr/>
        </p:nvPicPr>
        <p:blipFill rotWithShape="1">
          <a:blip r:embed="rId2">
            <a:alphaModFix/>
          </a:blip>
          <a:srcRect/>
          <a:stretch/>
        </p:blipFill>
        <p:spPr>
          <a:xfrm>
            <a:off x="0" y="-23456"/>
            <a:ext cx="9144000" cy="1451267"/>
          </a:xfrm>
          <a:prstGeom prst="rect">
            <a:avLst/>
          </a:prstGeom>
          <a:noFill/>
          <a:ln>
            <a:noFill/>
          </a:ln>
        </p:spPr>
      </p:pic>
      <p:pic>
        <p:nvPicPr>
          <p:cNvPr id="176" name="Google Shape;176;g17d722ec338_7_90" descr="A picture containing person, man, sky, table&#10;&#10;Description automatically generated"/>
          <p:cNvPicPr preferRelativeResize="0"/>
          <p:nvPr/>
        </p:nvPicPr>
        <p:blipFill rotWithShape="1">
          <a:blip r:embed="rId3">
            <a:alphaModFix/>
          </a:blip>
          <a:srcRect/>
          <a:stretch/>
        </p:blipFill>
        <p:spPr>
          <a:xfrm>
            <a:off x="0" y="5098854"/>
            <a:ext cx="1426335" cy="1759146"/>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7"/>
        <p:cNvGrpSpPr/>
        <p:nvPr/>
      </p:nvGrpSpPr>
      <p:grpSpPr>
        <a:xfrm>
          <a:off x="0" y="0"/>
          <a:ext cx="0" cy="0"/>
          <a:chOff x="0" y="0"/>
          <a:chExt cx="0" cy="0"/>
        </a:xfrm>
      </p:grpSpPr>
      <p:sp>
        <p:nvSpPr>
          <p:cNvPr id="178" name="Google Shape;178;g17d722ec338_7_96"/>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9" name="Google Shape;179;g17d722ec338_7_9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0" name="Google Shape;180;g17d722ec338_7_96"/>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1" name="Google Shape;181;g17d722ec338_7_96"/>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2" name="Google Shape;182;g17d722ec338_7_96"/>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endParaRPr/>
          </a:p>
        </p:txBody>
      </p:sp>
      <p:pic>
        <p:nvPicPr>
          <p:cNvPr id="183" name="Google Shape;183;g17d722ec338_7_96"/>
          <p:cNvPicPr preferRelativeResize="0"/>
          <p:nvPr/>
        </p:nvPicPr>
        <p:blipFill rotWithShape="1">
          <a:blip r:embed="rId2">
            <a:alphaModFix/>
          </a:blip>
          <a:srcRect/>
          <a:stretch/>
        </p:blipFill>
        <p:spPr>
          <a:xfrm>
            <a:off x="0" y="-23456"/>
            <a:ext cx="9144000" cy="1451267"/>
          </a:xfrm>
          <a:prstGeom prst="rect">
            <a:avLst/>
          </a:prstGeom>
          <a:noFill/>
          <a:ln>
            <a:noFill/>
          </a:ln>
        </p:spPr>
      </p:pic>
      <p:pic>
        <p:nvPicPr>
          <p:cNvPr id="184" name="Google Shape;184;g17d722ec338_7_96" descr="A picture containing person, man, sky, table&#10;&#10;Description automatically generated"/>
          <p:cNvPicPr preferRelativeResize="0"/>
          <p:nvPr/>
        </p:nvPicPr>
        <p:blipFill rotWithShape="1">
          <a:blip r:embed="rId3">
            <a:alphaModFix/>
          </a:blip>
          <a:srcRect/>
          <a:stretch/>
        </p:blipFill>
        <p:spPr>
          <a:xfrm>
            <a:off x="0" y="5098854"/>
            <a:ext cx="1426335" cy="1759146"/>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5"/>
        <p:cNvGrpSpPr/>
        <p:nvPr/>
      </p:nvGrpSpPr>
      <p:grpSpPr>
        <a:xfrm>
          <a:off x="0" y="0"/>
          <a:ext cx="0" cy="0"/>
          <a:chOff x="0" y="0"/>
          <a:chExt cx="0" cy="0"/>
        </a:xfrm>
      </p:grpSpPr>
      <p:sp>
        <p:nvSpPr>
          <p:cNvPr id="186" name="Google Shape;186;g17d722ec338_7_104"/>
          <p:cNvSpPr txBox="1">
            <a:spLocks noGrp="1"/>
          </p:cNvSpPr>
          <p:nvPr>
            <p:ph type="title"/>
          </p:nvPr>
        </p:nvSpPr>
        <p:spPr>
          <a:xfrm>
            <a:off x="831851" y="1709739"/>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7" name="Google Shape;187;g17d722ec338_7_104"/>
          <p:cNvSpPr txBox="1">
            <a:spLocks noGrp="1"/>
          </p:cNvSpPr>
          <p:nvPr>
            <p:ph type="body" idx="1"/>
          </p:nvPr>
        </p:nvSpPr>
        <p:spPr>
          <a:xfrm>
            <a:off x="831851" y="4589464"/>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88" name="Google Shape;188;g17d722ec338_7_104"/>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9" name="Google Shape;189;g17d722ec338_7_104"/>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0" name="Google Shape;190;g17d722ec338_7_104"/>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91"/>
        <p:cNvGrpSpPr/>
        <p:nvPr/>
      </p:nvGrpSpPr>
      <p:grpSpPr>
        <a:xfrm>
          <a:off x="0" y="0"/>
          <a:ext cx="0" cy="0"/>
          <a:chOff x="0" y="0"/>
          <a:chExt cx="0" cy="0"/>
        </a:xfrm>
      </p:grpSpPr>
      <p:sp>
        <p:nvSpPr>
          <p:cNvPr id="192" name="Google Shape;192;g17d722ec338_7_110"/>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3" name="Google Shape;193;g17d722ec338_7_11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4" name="Google Shape;194;g17d722ec338_7_11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5" name="Google Shape;195;g17d722ec338_7_110"/>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6" name="Google Shape;196;g17d722ec338_7_110"/>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7" name="Google Shape;197;g17d722ec338_7_110"/>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98"/>
        <p:cNvGrpSpPr/>
        <p:nvPr/>
      </p:nvGrpSpPr>
      <p:grpSpPr>
        <a:xfrm>
          <a:off x="0" y="0"/>
          <a:ext cx="0" cy="0"/>
          <a:chOff x="0" y="0"/>
          <a:chExt cx="0" cy="0"/>
        </a:xfrm>
      </p:grpSpPr>
      <p:sp>
        <p:nvSpPr>
          <p:cNvPr id="199" name="Google Shape;199;g17d722ec338_7_117"/>
          <p:cNvSpPr txBox="1">
            <a:spLocks noGrp="1"/>
          </p:cNvSpPr>
          <p:nvPr>
            <p:ph type="title"/>
          </p:nvPr>
        </p:nvSpPr>
        <p:spPr>
          <a:xfrm>
            <a:off x="839788" y="36512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0" name="Google Shape;200;g17d722ec338_7_11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01" name="Google Shape;201;g17d722ec338_7_11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2" name="Google Shape;202;g17d722ec338_7_1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03" name="Google Shape;203;g17d722ec338_7_1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4" name="Google Shape;204;g17d722ec338_7_117"/>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5" name="Google Shape;205;g17d722ec338_7_117"/>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6" name="Google Shape;206;g17d722ec338_7_117"/>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07"/>
        <p:cNvGrpSpPr/>
        <p:nvPr/>
      </p:nvGrpSpPr>
      <p:grpSpPr>
        <a:xfrm>
          <a:off x="0" y="0"/>
          <a:ext cx="0" cy="0"/>
          <a:chOff x="0" y="0"/>
          <a:chExt cx="0" cy="0"/>
        </a:xfrm>
      </p:grpSpPr>
      <p:sp>
        <p:nvSpPr>
          <p:cNvPr id="208" name="Google Shape;208;g17d722ec338_7_126"/>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9" name="Google Shape;209;g17d722ec338_7_126"/>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0" name="Google Shape;210;g17d722ec338_7_126"/>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1" name="Google Shape;211;g17d722ec338_7_126"/>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26"/>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26"/>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2"/>
        <p:cNvGrpSpPr/>
        <p:nvPr/>
      </p:nvGrpSpPr>
      <p:grpSpPr>
        <a:xfrm>
          <a:off x="0" y="0"/>
          <a:ext cx="0" cy="0"/>
          <a:chOff x="0" y="0"/>
          <a:chExt cx="0" cy="0"/>
        </a:xfrm>
      </p:grpSpPr>
      <p:sp>
        <p:nvSpPr>
          <p:cNvPr id="213" name="Google Shape;213;g17d722ec338_7_131"/>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4" name="Google Shape;214;g17d722ec338_7_131"/>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5" name="Google Shape;215;g17d722ec338_7_131"/>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16"/>
        <p:cNvGrpSpPr/>
        <p:nvPr/>
      </p:nvGrpSpPr>
      <p:grpSpPr>
        <a:xfrm>
          <a:off x="0" y="0"/>
          <a:ext cx="0" cy="0"/>
          <a:chOff x="0" y="0"/>
          <a:chExt cx="0" cy="0"/>
        </a:xfrm>
      </p:grpSpPr>
      <p:sp>
        <p:nvSpPr>
          <p:cNvPr id="217" name="Google Shape;217;g17d722ec338_7_13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8" name="Google Shape;218;g17d722ec338_7_135"/>
          <p:cNvSpPr txBox="1">
            <a:spLocks noGrp="1"/>
          </p:cNvSpPr>
          <p:nvPr>
            <p:ph type="body" idx="1"/>
          </p:nvPr>
        </p:nvSpPr>
        <p:spPr>
          <a:xfrm>
            <a:off x="5183188" y="987426"/>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219" name="Google Shape;219;g17d722ec338_7_13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20" name="Google Shape;220;g17d722ec338_7_135"/>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1" name="Google Shape;221;g17d722ec338_7_135"/>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2" name="Google Shape;222;g17d722ec338_7_135"/>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23"/>
        <p:cNvGrpSpPr/>
        <p:nvPr/>
      </p:nvGrpSpPr>
      <p:grpSpPr>
        <a:xfrm>
          <a:off x="0" y="0"/>
          <a:ext cx="0" cy="0"/>
          <a:chOff x="0" y="0"/>
          <a:chExt cx="0" cy="0"/>
        </a:xfrm>
      </p:grpSpPr>
      <p:sp>
        <p:nvSpPr>
          <p:cNvPr id="224" name="Google Shape;224;g17d722ec338_7_14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5" name="Google Shape;225;g17d722ec338_7_142"/>
          <p:cNvSpPr>
            <a:spLocks noGrp="1"/>
          </p:cNvSpPr>
          <p:nvPr>
            <p:ph type="pic" idx="2"/>
          </p:nvPr>
        </p:nvSpPr>
        <p:spPr>
          <a:xfrm>
            <a:off x="5183188" y="987426"/>
            <a:ext cx="6172200" cy="4873625"/>
          </a:xfrm>
          <a:prstGeom prst="rect">
            <a:avLst/>
          </a:prstGeom>
          <a:noFill/>
          <a:ln>
            <a:noFill/>
          </a:ln>
        </p:spPr>
      </p:sp>
      <p:sp>
        <p:nvSpPr>
          <p:cNvPr id="226" name="Google Shape;226;g17d722ec338_7_14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27" name="Google Shape;227;g17d722ec338_7_142"/>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8" name="Google Shape;228;g17d722ec338_7_142"/>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9" name="Google Shape;229;g17d722ec338_7_142"/>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30"/>
        <p:cNvGrpSpPr/>
        <p:nvPr/>
      </p:nvGrpSpPr>
      <p:grpSpPr>
        <a:xfrm>
          <a:off x="0" y="0"/>
          <a:ext cx="0" cy="0"/>
          <a:chOff x="0" y="0"/>
          <a:chExt cx="0" cy="0"/>
        </a:xfrm>
      </p:grpSpPr>
      <p:sp>
        <p:nvSpPr>
          <p:cNvPr id="231" name="Google Shape;231;g17d722ec338_7_149"/>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2" name="Google Shape;232;g17d722ec338_7_149"/>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3" name="Google Shape;233;g17d722ec338_7_149"/>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4" name="Google Shape;234;g17d722ec338_7_149"/>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5" name="Google Shape;235;g17d722ec338_7_149"/>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36"/>
        <p:cNvGrpSpPr/>
        <p:nvPr/>
      </p:nvGrpSpPr>
      <p:grpSpPr>
        <a:xfrm>
          <a:off x="0" y="0"/>
          <a:ext cx="0" cy="0"/>
          <a:chOff x="0" y="0"/>
          <a:chExt cx="0" cy="0"/>
        </a:xfrm>
      </p:grpSpPr>
      <p:sp>
        <p:nvSpPr>
          <p:cNvPr id="237" name="Google Shape;237;g17d722ec338_7_15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8" name="Google Shape;238;g17d722ec338_7_15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9" name="Google Shape;239;g17d722ec338_7_155"/>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0" name="Google Shape;240;g17d722ec338_7_155"/>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1" name="Google Shape;241;g17d722ec338_7_155"/>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48"/>
        <p:cNvGrpSpPr/>
        <p:nvPr/>
      </p:nvGrpSpPr>
      <p:grpSpPr>
        <a:xfrm>
          <a:off x="0" y="0"/>
          <a:ext cx="0" cy="0"/>
          <a:chOff x="0" y="0"/>
          <a:chExt cx="0" cy="0"/>
        </a:xfrm>
      </p:grpSpPr>
      <p:sp>
        <p:nvSpPr>
          <p:cNvPr id="249" name="Google Shape;249;g17d722ec338_7_182"/>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0" name="Google Shape;250;g17d722ec338_7_18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51" name="Google Shape;251;g17d722ec338_7_182"/>
          <p:cNvSpPr txBox="1">
            <a:spLocks noGrp="1"/>
          </p:cNvSpPr>
          <p:nvPr>
            <p:ph type="sldNum" idx="12"/>
          </p:nvPr>
        </p:nvSpPr>
        <p:spPr>
          <a:xfrm>
            <a:off x="10524227" y="6399491"/>
            <a:ext cx="151537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000" b="1">
                <a:solidFill>
                  <a:srgbClr val="964069"/>
                </a:solidFill>
                <a:latin typeface="Calibri"/>
                <a:ea typeface="Calibri"/>
                <a:cs typeface="Calibri"/>
                <a:sym typeface="Calibri"/>
              </a:defRPr>
            </a:lvl1pPr>
            <a:lvl2pPr marL="0" lvl="1" indent="0" algn="r">
              <a:spcBef>
                <a:spcPts val="0"/>
              </a:spcBef>
              <a:buNone/>
              <a:defRPr sz="1000" b="1">
                <a:solidFill>
                  <a:srgbClr val="964069"/>
                </a:solidFill>
                <a:latin typeface="Calibri"/>
                <a:ea typeface="Calibri"/>
                <a:cs typeface="Calibri"/>
                <a:sym typeface="Calibri"/>
              </a:defRPr>
            </a:lvl2pPr>
            <a:lvl3pPr marL="0" lvl="2" indent="0" algn="r">
              <a:spcBef>
                <a:spcPts val="0"/>
              </a:spcBef>
              <a:buNone/>
              <a:defRPr sz="1000" b="1">
                <a:solidFill>
                  <a:srgbClr val="964069"/>
                </a:solidFill>
                <a:latin typeface="Calibri"/>
                <a:ea typeface="Calibri"/>
                <a:cs typeface="Calibri"/>
                <a:sym typeface="Calibri"/>
              </a:defRPr>
            </a:lvl3pPr>
            <a:lvl4pPr marL="0" lvl="3" indent="0" algn="r">
              <a:spcBef>
                <a:spcPts val="0"/>
              </a:spcBef>
              <a:buNone/>
              <a:defRPr sz="1000" b="1">
                <a:solidFill>
                  <a:srgbClr val="964069"/>
                </a:solidFill>
                <a:latin typeface="Calibri"/>
                <a:ea typeface="Calibri"/>
                <a:cs typeface="Calibri"/>
                <a:sym typeface="Calibri"/>
              </a:defRPr>
            </a:lvl4pPr>
            <a:lvl5pPr marL="0" lvl="4" indent="0" algn="r">
              <a:spcBef>
                <a:spcPts val="0"/>
              </a:spcBef>
              <a:buNone/>
              <a:defRPr sz="1000" b="1">
                <a:solidFill>
                  <a:srgbClr val="964069"/>
                </a:solidFill>
                <a:latin typeface="Calibri"/>
                <a:ea typeface="Calibri"/>
                <a:cs typeface="Calibri"/>
                <a:sym typeface="Calibri"/>
              </a:defRPr>
            </a:lvl5pPr>
            <a:lvl6pPr marL="0" lvl="5" indent="0" algn="r">
              <a:spcBef>
                <a:spcPts val="0"/>
              </a:spcBef>
              <a:buNone/>
              <a:defRPr sz="1000" b="1">
                <a:solidFill>
                  <a:srgbClr val="964069"/>
                </a:solidFill>
                <a:latin typeface="Calibri"/>
                <a:ea typeface="Calibri"/>
                <a:cs typeface="Calibri"/>
                <a:sym typeface="Calibri"/>
              </a:defRPr>
            </a:lvl6pPr>
            <a:lvl7pPr marL="0" lvl="6" indent="0" algn="r">
              <a:spcBef>
                <a:spcPts val="0"/>
              </a:spcBef>
              <a:buNone/>
              <a:defRPr sz="1000" b="1">
                <a:solidFill>
                  <a:srgbClr val="964069"/>
                </a:solidFill>
                <a:latin typeface="Calibri"/>
                <a:ea typeface="Calibri"/>
                <a:cs typeface="Calibri"/>
                <a:sym typeface="Calibri"/>
              </a:defRPr>
            </a:lvl7pPr>
            <a:lvl8pPr marL="0" lvl="7" indent="0" algn="r">
              <a:spcBef>
                <a:spcPts val="0"/>
              </a:spcBef>
              <a:buNone/>
              <a:defRPr sz="1000" b="1">
                <a:solidFill>
                  <a:srgbClr val="964069"/>
                </a:solidFill>
                <a:latin typeface="Calibri"/>
                <a:ea typeface="Calibri"/>
                <a:cs typeface="Calibri"/>
                <a:sym typeface="Calibri"/>
              </a:defRPr>
            </a:lvl8pPr>
            <a:lvl9pPr marL="0" lvl="8" indent="0" algn="r">
              <a:spcBef>
                <a:spcPts val="0"/>
              </a:spcBef>
              <a:buNone/>
              <a:defRPr sz="1000" b="1">
                <a:solidFill>
                  <a:srgbClr val="964069"/>
                </a:solidFill>
                <a:latin typeface="Calibri"/>
                <a:ea typeface="Calibri"/>
                <a:cs typeface="Calibri"/>
                <a:sym typeface="Calibri"/>
              </a:defRPr>
            </a:lvl9pPr>
          </a:lstStyle>
          <a:p>
            <a:pPr marL="0" lvl="0" indent="0" algn="r" rtl="0">
              <a:spcBef>
                <a:spcPts val="0"/>
              </a:spcBef>
              <a:spcAft>
                <a:spcPts val="0"/>
              </a:spcAft>
              <a:buNone/>
            </a:pPr>
            <a:r>
              <a:rPr lang="en-GB"/>
              <a:t>© SEHTA 2022</a:t>
            </a:r>
            <a:endParaRPr sz="1200" b="0">
              <a:solidFill>
                <a:srgbClr val="888888"/>
              </a:solidFill>
            </a:endParaRPr>
          </a:p>
        </p:txBody>
      </p:sp>
      <p:pic>
        <p:nvPicPr>
          <p:cNvPr id="252" name="Google Shape;252;g17d722ec338_7_182"/>
          <p:cNvPicPr preferRelativeResize="0"/>
          <p:nvPr/>
        </p:nvPicPr>
        <p:blipFill rotWithShape="1">
          <a:blip r:embed="rId2">
            <a:alphaModFix/>
          </a:blip>
          <a:srcRect/>
          <a:stretch/>
        </p:blipFill>
        <p:spPr>
          <a:xfrm>
            <a:off x="0" y="1944"/>
            <a:ext cx="9144000" cy="1451267"/>
          </a:xfrm>
          <a:prstGeom prst="rect">
            <a:avLst/>
          </a:prstGeom>
          <a:noFill/>
          <a:ln>
            <a:noFill/>
          </a:ln>
        </p:spPr>
      </p:pic>
      <p:pic>
        <p:nvPicPr>
          <p:cNvPr id="253" name="Google Shape;253;g17d722ec338_7_182" descr="A picture containing person, man, sky, table&#10;&#10;Description automatically generated"/>
          <p:cNvPicPr preferRelativeResize="0"/>
          <p:nvPr/>
        </p:nvPicPr>
        <p:blipFill rotWithShape="1">
          <a:blip r:embed="rId3">
            <a:alphaModFix/>
          </a:blip>
          <a:srcRect/>
          <a:stretch/>
        </p:blipFill>
        <p:spPr>
          <a:xfrm>
            <a:off x="0" y="5098854"/>
            <a:ext cx="1426335" cy="1759146"/>
          </a:xfrm>
          <a:prstGeom prst="rect">
            <a:avLst/>
          </a:prstGeom>
          <a:noFill/>
          <a:ln>
            <a:noFill/>
          </a:ln>
        </p:spPr>
      </p:pic>
      <p:pic>
        <p:nvPicPr>
          <p:cNvPr id="254" name="Google Shape;254;g17d722ec338_7_182" descr="Logo, company name&#10;&#10;Description automatically generated"/>
          <p:cNvPicPr preferRelativeResize="0"/>
          <p:nvPr/>
        </p:nvPicPr>
        <p:blipFill rotWithShape="1">
          <a:blip r:embed="rId4">
            <a:alphaModFix/>
          </a:blip>
          <a:srcRect/>
          <a:stretch/>
        </p:blipFill>
        <p:spPr>
          <a:xfrm>
            <a:off x="2772923" y="55258"/>
            <a:ext cx="1013792" cy="1013792"/>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5"/>
        <p:cNvGrpSpPr/>
        <p:nvPr/>
      </p:nvGrpSpPr>
      <p:grpSpPr>
        <a:xfrm>
          <a:off x="0" y="0"/>
          <a:ext cx="0" cy="0"/>
          <a:chOff x="0" y="0"/>
          <a:chExt cx="0" cy="0"/>
        </a:xfrm>
      </p:grpSpPr>
      <p:sp>
        <p:nvSpPr>
          <p:cNvPr id="256" name="Google Shape;256;g17d722ec338_7_189"/>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7" name="Google Shape;257;g17d722ec338_7_18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8" name="Google Shape;258;g17d722ec338_7_189"/>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9" name="Google Shape;259;g17d722ec338_7_189"/>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0" name="Google Shape;260;g17d722ec338_7_189"/>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61"/>
        <p:cNvGrpSpPr/>
        <p:nvPr/>
      </p:nvGrpSpPr>
      <p:grpSpPr>
        <a:xfrm>
          <a:off x="0" y="0"/>
          <a:ext cx="0" cy="0"/>
          <a:chOff x="0" y="0"/>
          <a:chExt cx="0" cy="0"/>
        </a:xfrm>
      </p:grpSpPr>
      <p:sp>
        <p:nvSpPr>
          <p:cNvPr id="262" name="Google Shape;262;g17d722ec338_7_195"/>
          <p:cNvSpPr txBox="1">
            <a:spLocks noGrp="1"/>
          </p:cNvSpPr>
          <p:nvPr>
            <p:ph type="title"/>
          </p:nvPr>
        </p:nvSpPr>
        <p:spPr>
          <a:xfrm>
            <a:off x="831851" y="1709739"/>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3" name="Google Shape;263;g17d722ec338_7_195"/>
          <p:cNvSpPr txBox="1">
            <a:spLocks noGrp="1"/>
          </p:cNvSpPr>
          <p:nvPr>
            <p:ph type="body" idx="1"/>
          </p:nvPr>
        </p:nvSpPr>
        <p:spPr>
          <a:xfrm>
            <a:off x="831851" y="4589464"/>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4" name="Google Shape;264;g17d722ec338_7_195"/>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5" name="Google Shape;265;g17d722ec338_7_195"/>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6" name="Google Shape;266;g17d722ec338_7_195"/>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67"/>
        <p:cNvGrpSpPr/>
        <p:nvPr/>
      </p:nvGrpSpPr>
      <p:grpSpPr>
        <a:xfrm>
          <a:off x="0" y="0"/>
          <a:ext cx="0" cy="0"/>
          <a:chOff x="0" y="0"/>
          <a:chExt cx="0" cy="0"/>
        </a:xfrm>
      </p:grpSpPr>
      <p:sp>
        <p:nvSpPr>
          <p:cNvPr id="268" name="Google Shape;268;g17d722ec338_7_201"/>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9" name="Google Shape;269;g17d722ec338_7_20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0" name="Google Shape;270;g17d722ec338_7_20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1" name="Google Shape;271;g17d722ec338_7_201"/>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2" name="Google Shape;272;g17d722ec338_7_201"/>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3" name="Google Shape;273;g17d722ec338_7_201"/>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74"/>
        <p:cNvGrpSpPr/>
        <p:nvPr/>
      </p:nvGrpSpPr>
      <p:grpSpPr>
        <a:xfrm>
          <a:off x="0" y="0"/>
          <a:ext cx="0" cy="0"/>
          <a:chOff x="0" y="0"/>
          <a:chExt cx="0" cy="0"/>
        </a:xfrm>
      </p:grpSpPr>
      <p:sp>
        <p:nvSpPr>
          <p:cNvPr id="275" name="Google Shape;275;g17d722ec338_7_208"/>
          <p:cNvSpPr txBox="1">
            <a:spLocks noGrp="1"/>
          </p:cNvSpPr>
          <p:nvPr>
            <p:ph type="title"/>
          </p:nvPr>
        </p:nvSpPr>
        <p:spPr>
          <a:xfrm>
            <a:off x="839788" y="36512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6" name="Google Shape;276;g17d722ec338_7_208"/>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77" name="Google Shape;277;g17d722ec338_7_208"/>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8" name="Google Shape;278;g17d722ec338_7_20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79" name="Google Shape;279;g17d722ec338_7_20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0" name="Google Shape;280;g17d722ec338_7_208"/>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1" name="Google Shape;281;g17d722ec338_7_208"/>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2" name="Google Shape;282;g17d722ec338_7_208"/>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7"/>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7"/>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3"/>
        <p:cNvGrpSpPr/>
        <p:nvPr/>
      </p:nvGrpSpPr>
      <p:grpSpPr>
        <a:xfrm>
          <a:off x="0" y="0"/>
          <a:ext cx="0" cy="0"/>
          <a:chOff x="0" y="0"/>
          <a:chExt cx="0" cy="0"/>
        </a:xfrm>
      </p:grpSpPr>
      <p:sp>
        <p:nvSpPr>
          <p:cNvPr id="284" name="Google Shape;284;g17d722ec338_7_217"/>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5" name="Google Shape;285;g17d722ec338_7_217"/>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6" name="Google Shape;286;g17d722ec338_7_217"/>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7" name="Google Shape;287;g17d722ec338_7_217"/>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88"/>
        <p:cNvGrpSpPr/>
        <p:nvPr/>
      </p:nvGrpSpPr>
      <p:grpSpPr>
        <a:xfrm>
          <a:off x="0" y="0"/>
          <a:ext cx="0" cy="0"/>
          <a:chOff x="0" y="0"/>
          <a:chExt cx="0" cy="0"/>
        </a:xfrm>
      </p:grpSpPr>
      <p:sp>
        <p:nvSpPr>
          <p:cNvPr id="289" name="Google Shape;289;g17d722ec338_7_222"/>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0" name="Google Shape;290;g17d722ec338_7_222"/>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1" name="Google Shape;291;g17d722ec338_7_222"/>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92"/>
        <p:cNvGrpSpPr/>
        <p:nvPr/>
      </p:nvGrpSpPr>
      <p:grpSpPr>
        <a:xfrm>
          <a:off x="0" y="0"/>
          <a:ext cx="0" cy="0"/>
          <a:chOff x="0" y="0"/>
          <a:chExt cx="0" cy="0"/>
        </a:xfrm>
      </p:grpSpPr>
      <p:sp>
        <p:nvSpPr>
          <p:cNvPr id="293" name="Google Shape;293;g17d722ec338_7_22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4" name="Google Shape;294;g17d722ec338_7_226"/>
          <p:cNvSpPr txBox="1">
            <a:spLocks noGrp="1"/>
          </p:cNvSpPr>
          <p:nvPr>
            <p:ph type="body" idx="1"/>
          </p:nvPr>
        </p:nvSpPr>
        <p:spPr>
          <a:xfrm>
            <a:off x="5183188" y="987426"/>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295" name="Google Shape;295;g17d722ec338_7_22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96" name="Google Shape;296;g17d722ec338_7_226"/>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7" name="Google Shape;297;g17d722ec338_7_226"/>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8" name="Google Shape;298;g17d722ec338_7_226"/>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99"/>
        <p:cNvGrpSpPr/>
        <p:nvPr/>
      </p:nvGrpSpPr>
      <p:grpSpPr>
        <a:xfrm>
          <a:off x="0" y="0"/>
          <a:ext cx="0" cy="0"/>
          <a:chOff x="0" y="0"/>
          <a:chExt cx="0" cy="0"/>
        </a:xfrm>
      </p:grpSpPr>
      <p:sp>
        <p:nvSpPr>
          <p:cNvPr id="300" name="Google Shape;300;g17d722ec338_7_23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1" name="Google Shape;301;g17d722ec338_7_233"/>
          <p:cNvSpPr>
            <a:spLocks noGrp="1"/>
          </p:cNvSpPr>
          <p:nvPr>
            <p:ph type="pic" idx="2"/>
          </p:nvPr>
        </p:nvSpPr>
        <p:spPr>
          <a:xfrm>
            <a:off x="5183188" y="987426"/>
            <a:ext cx="6172200" cy="4873625"/>
          </a:xfrm>
          <a:prstGeom prst="rect">
            <a:avLst/>
          </a:prstGeom>
          <a:noFill/>
          <a:ln>
            <a:noFill/>
          </a:ln>
        </p:spPr>
      </p:sp>
      <p:sp>
        <p:nvSpPr>
          <p:cNvPr id="302" name="Google Shape;302;g17d722ec338_7_23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303" name="Google Shape;303;g17d722ec338_7_233"/>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4" name="Google Shape;304;g17d722ec338_7_233"/>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5" name="Google Shape;305;g17d722ec338_7_233"/>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06"/>
        <p:cNvGrpSpPr/>
        <p:nvPr/>
      </p:nvGrpSpPr>
      <p:grpSpPr>
        <a:xfrm>
          <a:off x="0" y="0"/>
          <a:ext cx="0" cy="0"/>
          <a:chOff x="0" y="0"/>
          <a:chExt cx="0" cy="0"/>
        </a:xfrm>
      </p:grpSpPr>
      <p:sp>
        <p:nvSpPr>
          <p:cNvPr id="307" name="Google Shape;307;g17d722ec338_7_240"/>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8" name="Google Shape;308;g17d722ec338_7_240"/>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9" name="Google Shape;309;g17d722ec338_7_240"/>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0" name="Google Shape;310;g17d722ec338_7_240"/>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1" name="Google Shape;311;g17d722ec338_7_240"/>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12"/>
        <p:cNvGrpSpPr/>
        <p:nvPr/>
      </p:nvGrpSpPr>
      <p:grpSpPr>
        <a:xfrm>
          <a:off x="0" y="0"/>
          <a:ext cx="0" cy="0"/>
          <a:chOff x="0" y="0"/>
          <a:chExt cx="0" cy="0"/>
        </a:xfrm>
      </p:grpSpPr>
      <p:sp>
        <p:nvSpPr>
          <p:cNvPr id="313" name="Google Shape;313;g17d722ec338_7_24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4" name="Google Shape;314;g17d722ec338_7_24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15" name="Google Shape;315;g17d722ec338_7_246"/>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6" name="Google Shape;316;g17d722ec338_7_246"/>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7" name="Google Shape;317;g17d722ec338_7_246"/>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24"/>
        <p:cNvGrpSpPr/>
        <p:nvPr/>
      </p:nvGrpSpPr>
      <p:grpSpPr>
        <a:xfrm>
          <a:off x="0" y="0"/>
          <a:ext cx="0" cy="0"/>
          <a:chOff x="0" y="0"/>
          <a:chExt cx="0" cy="0"/>
        </a:xfrm>
      </p:grpSpPr>
      <p:sp>
        <p:nvSpPr>
          <p:cNvPr id="325" name="Google Shape;325;g17d722ec338_17_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SzPts val="1400"/>
              <a:buNone/>
              <a:defRPr sz="45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326" name="Google Shape;326;g17d722ec338_17_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750"/>
              </a:spcBef>
              <a:spcAft>
                <a:spcPts val="0"/>
              </a:spcAft>
              <a:buClr>
                <a:schemeClr val="dk1"/>
              </a:buClr>
              <a:buSzPts val="1800"/>
              <a:buNone/>
              <a:defRPr sz="1800"/>
            </a:lvl1pPr>
            <a:lvl2pPr lvl="1" algn="ctr">
              <a:lnSpc>
                <a:spcPct val="90000"/>
              </a:lnSpc>
              <a:spcBef>
                <a:spcPts val="375"/>
              </a:spcBef>
              <a:spcAft>
                <a:spcPts val="0"/>
              </a:spcAft>
              <a:buClr>
                <a:schemeClr val="dk1"/>
              </a:buClr>
              <a:buSzPts val="1500"/>
              <a:buNone/>
              <a:defRPr sz="1500"/>
            </a:lvl2pPr>
            <a:lvl3pPr lvl="2" algn="ctr">
              <a:lnSpc>
                <a:spcPct val="90000"/>
              </a:lnSpc>
              <a:spcBef>
                <a:spcPts val="375"/>
              </a:spcBef>
              <a:spcAft>
                <a:spcPts val="0"/>
              </a:spcAft>
              <a:buClr>
                <a:schemeClr val="dk1"/>
              </a:buClr>
              <a:buSzPts val="1350"/>
              <a:buNone/>
              <a:defRPr sz="1350"/>
            </a:lvl3pPr>
            <a:lvl4pPr lvl="3" algn="ctr">
              <a:lnSpc>
                <a:spcPct val="90000"/>
              </a:lnSpc>
              <a:spcBef>
                <a:spcPts val="375"/>
              </a:spcBef>
              <a:spcAft>
                <a:spcPts val="0"/>
              </a:spcAft>
              <a:buClr>
                <a:schemeClr val="dk1"/>
              </a:buClr>
              <a:buSzPts val="1200"/>
              <a:buNone/>
              <a:defRPr sz="1200"/>
            </a:lvl4pPr>
            <a:lvl5pPr lvl="4" algn="ctr">
              <a:lnSpc>
                <a:spcPct val="90000"/>
              </a:lnSpc>
              <a:spcBef>
                <a:spcPts val="375"/>
              </a:spcBef>
              <a:spcAft>
                <a:spcPts val="0"/>
              </a:spcAft>
              <a:buClr>
                <a:schemeClr val="dk1"/>
              </a:buClr>
              <a:buSzPts val="1200"/>
              <a:buNone/>
              <a:defRPr sz="1200"/>
            </a:lvl5pPr>
            <a:lvl6pPr lvl="5" algn="ctr">
              <a:lnSpc>
                <a:spcPct val="90000"/>
              </a:lnSpc>
              <a:spcBef>
                <a:spcPts val="375"/>
              </a:spcBef>
              <a:spcAft>
                <a:spcPts val="0"/>
              </a:spcAft>
              <a:buClr>
                <a:schemeClr val="dk1"/>
              </a:buClr>
              <a:buSzPts val="1200"/>
              <a:buNone/>
              <a:defRPr sz="1200"/>
            </a:lvl6pPr>
            <a:lvl7pPr lvl="6" algn="ctr">
              <a:lnSpc>
                <a:spcPct val="90000"/>
              </a:lnSpc>
              <a:spcBef>
                <a:spcPts val="375"/>
              </a:spcBef>
              <a:spcAft>
                <a:spcPts val="0"/>
              </a:spcAft>
              <a:buClr>
                <a:schemeClr val="dk1"/>
              </a:buClr>
              <a:buSzPts val="1200"/>
              <a:buNone/>
              <a:defRPr sz="1200"/>
            </a:lvl7pPr>
            <a:lvl8pPr lvl="7" algn="ctr">
              <a:lnSpc>
                <a:spcPct val="90000"/>
              </a:lnSpc>
              <a:spcBef>
                <a:spcPts val="375"/>
              </a:spcBef>
              <a:spcAft>
                <a:spcPts val="0"/>
              </a:spcAft>
              <a:buClr>
                <a:schemeClr val="dk1"/>
              </a:buClr>
              <a:buSzPts val="1200"/>
              <a:buNone/>
              <a:defRPr sz="1200"/>
            </a:lvl8pPr>
            <a:lvl9pPr lvl="8" algn="ctr">
              <a:lnSpc>
                <a:spcPct val="90000"/>
              </a:lnSpc>
              <a:spcBef>
                <a:spcPts val="375"/>
              </a:spcBef>
              <a:spcAft>
                <a:spcPts val="0"/>
              </a:spcAft>
              <a:buClr>
                <a:schemeClr val="dk1"/>
              </a:buClr>
              <a:buSzPts val="1200"/>
              <a:buNone/>
              <a:defRPr sz="1200"/>
            </a:lvl9pPr>
          </a:lstStyle>
          <a:p>
            <a:endParaRPr/>
          </a:p>
        </p:txBody>
      </p:sp>
      <p:sp>
        <p:nvSpPr>
          <p:cNvPr id="327" name="Google Shape;327;g17d722ec338_17_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8" name="Google Shape;328;g17d722ec338_17_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9" name="Google Shape;329;g17d722ec338_17_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30"/>
        <p:cNvGrpSpPr/>
        <p:nvPr/>
      </p:nvGrpSpPr>
      <p:grpSpPr>
        <a:xfrm>
          <a:off x="0" y="0"/>
          <a:ext cx="0" cy="0"/>
          <a:chOff x="0" y="0"/>
          <a:chExt cx="0" cy="0"/>
        </a:xfrm>
      </p:grpSpPr>
      <p:sp>
        <p:nvSpPr>
          <p:cNvPr id="331" name="Google Shape;331;g17d722ec338_17_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332" name="Google Shape;332;g17d722ec338_17_1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33" name="Google Shape;333;g17d722ec338_17_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4" name="Google Shape;334;g17d722ec338_17_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5" name="Google Shape;335;g17d722ec338_17_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36"/>
        <p:cNvGrpSpPr/>
        <p:nvPr/>
      </p:nvGrpSpPr>
      <p:grpSpPr>
        <a:xfrm>
          <a:off x="0" y="0"/>
          <a:ext cx="0" cy="0"/>
          <a:chOff x="0" y="0"/>
          <a:chExt cx="0" cy="0"/>
        </a:xfrm>
      </p:grpSpPr>
      <p:sp>
        <p:nvSpPr>
          <p:cNvPr id="337" name="Google Shape;337;g17d722ec338_17_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338" name="Google Shape;338;g17d722ec338_17_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9" name="Google Shape;339;g17d722ec338_17_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0" name="Google Shape;340;g17d722ec338_17_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41"/>
        <p:cNvGrpSpPr/>
        <p:nvPr/>
      </p:nvGrpSpPr>
      <p:grpSpPr>
        <a:xfrm>
          <a:off x="0" y="0"/>
          <a:ext cx="0" cy="0"/>
          <a:chOff x="0" y="0"/>
          <a:chExt cx="0" cy="0"/>
        </a:xfrm>
      </p:grpSpPr>
      <p:sp>
        <p:nvSpPr>
          <p:cNvPr id="342" name="Google Shape;342;g17d722ec338_17_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343" name="Google Shape;343;g17d722ec338_17_2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44" name="Google Shape;344;g17d722ec338_17_2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45" name="Google Shape;345;g17d722ec338_17_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6" name="Google Shape;346;g17d722ec338_17_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7" name="Google Shape;347;g17d722ec338_17_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28"/>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28"/>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8"/>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8"/>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8"/>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348"/>
        <p:cNvGrpSpPr/>
        <p:nvPr/>
      </p:nvGrpSpPr>
      <p:grpSpPr>
        <a:xfrm>
          <a:off x="0" y="0"/>
          <a:ext cx="0" cy="0"/>
          <a:chOff x="0" y="0"/>
          <a:chExt cx="0" cy="0"/>
        </a:xfrm>
      </p:grpSpPr>
      <p:sp>
        <p:nvSpPr>
          <p:cNvPr id="349" name="Google Shape;349;g17d722ec338_17_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0" name="Google Shape;350;g17d722ec338_17_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1" name="Google Shape;351;g17d722ec338_17_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52"/>
        <p:cNvGrpSpPr/>
        <p:nvPr/>
      </p:nvGrpSpPr>
      <p:grpSpPr>
        <a:xfrm>
          <a:off x="0" y="0"/>
          <a:ext cx="0" cy="0"/>
          <a:chOff x="0" y="0"/>
          <a:chExt cx="0" cy="0"/>
        </a:xfrm>
      </p:grpSpPr>
      <p:sp>
        <p:nvSpPr>
          <p:cNvPr id="353" name="Google Shape;353;g17d722ec338_17_34"/>
          <p:cNvSpPr txBox="1">
            <a:spLocks noGrp="1"/>
          </p:cNvSpPr>
          <p:nvPr>
            <p:ph type="title"/>
          </p:nvPr>
        </p:nvSpPr>
        <p:spPr>
          <a:xfrm>
            <a:off x="831851" y="1709739"/>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sz="45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354" name="Google Shape;354;g17d722ec338_17_34"/>
          <p:cNvSpPr txBox="1">
            <a:spLocks noGrp="1"/>
          </p:cNvSpPr>
          <p:nvPr>
            <p:ph type="body" idx="1"/>
          </p:nvPr>
        </p:nvSpPr>
        <p:spPr>
          <a:xfrm>
            <a:off x="831851" y="4589464"/>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rgbClr val="888888"/>
              </a:buClr>
              <a:buSzPts val="1800"/>
              <a:buNone/>
              <a:defRPr sz="1800">
                <a:solidFill>
                  <a:srgbClr val="888888"/>
                </a:solidFill>
              </a:defRPr>
            </a:lvl1pPr>
            <a:lvl2pPr marL="914400" lvl="1" indent="-228600" algn="l">
              <a:lnSpc>
                <a:spcPct val="90000"/>
              </a:lnSpc>
              <a:spcBef>
                <a:spcPts val="375"/>
              </a:spcBef>
              <a:spcAft>
                <a:spcPts val="0"/>
              </a:spcAft>
              <a:buClr>
                <a:srgbClr val="888888"/>
              </a:buClr>
              <a:buSzPts val="1500"/>
              <a:buNone/>
              <a:defRPr sz="1500">
                <a:solidFill>
                  <a:srgbClr val="888888"/>
                </a:solidFill>
              </a:defRPr>
            </a:lvl2pPr>
            <a:lvl3pPr marL="1371600" lvl="2" indent="-228600" algn="l">
              <a:lnSpc>
                <a:spcPct val="90000"/>
              </a:lnSpc>
              <a:spcBef>
                <a:spcPts val="375"/>
              </a:spcBef>
              <a:spcAft>
                <a:spcPts val="0"/>
              </a:spcAft>
              <a:buClr>
                <a:srgbClr val="888888"/>
              </a:buClr>
              <a:buSzPts val="1350"/>
              <a:buNone/>
              <a:defRPr sz="1350">
                <a:solidFill>
                  <a:srgbClr val="888888"/>
                </a:solidFill>
              </a:defRPr>
            </a:lvl3pPr>
            <a:lvl4pPr marL="1828800" lvl="3" indent="-228600" algn="l">
              <a:lnSpc>
                <a:spcPct val="90000"/>
              </a:lnSpc>
              <a:spcBef>
                <a:spcPts val="375"/>
              </a:spcBef>
              <a:spcAft>
                <a:spcPts val="0"/>
              </a:spcAft>
              <a:buClr>
                <a:srgbClr val="888888"/>
              </a:buClr>
              <a:buSzPts val="1200"/>
              <a:buNone/>
              <a:defRPr sz="1200">
                <a:solidFill>
                  <a:srgbClr val="888888"/>
                </a:solidFill>
              </a:defRPr>
            </a:lvl4pPr>
            <a:lvl5pPr marL="2286000" lvl="4" indent="-228600" algn="l">
              <a:lnSpc>
                <a:spcPct val="90000"/>
              </a:lnSpc>
              <a:spcBef>
                <a:spcPts val="375"/>
              </a:spcBef>
              <a:spcAft>
                <a:spcPts val="0"/>
              </a:spcAft>
              <a:buClr>
                <a:srgbClr val="888888"/>
              </a:buClr>
              <a:buSzPts val="1200"/>
              <a:buNone/>
              <a:defRPr sz="1200">
                <a:solidFill>
                  <a:srgbClr val="888888"/>
                </a:solidFill>
              </a:defRPr>
            </a:lvl5pPr>
            <a:lvl6pPr marL="2743200" lvl="5" indent="-228600" algn="l">
              <a:lnSpc>
                <a:spcPct val="90000"/>
              </a:lnSpc>
              <a:spcBef>
                <a:spcPts val="375"/>
              </a:spcBef>
              <a:spcAft>
                <a:spcPts val="0"/>
              </a:spcAft>
              <a:buClr>
                <a:srgbClr val="888888"/>
              </a:buClr>
              <a:buSzPts val="1200"/>
              <a:buNone/>
              <a:defRPr sz="1200">
                <a:solidFill>
                  <a:srgbClr val="888888"/>
                </a:solidFill>
              </a:defRPr>
            </a:lvl6pPr>
            <a:lvl7pPr marL="3200400" lvl="6" indent="-228600" algn="l">
              <a:lnSpc>
                <a:spcPct val="90000"/>
              </a:lnSpc>
              <a:spcBef>
                <a:spcPts val="375"/>
              </a:spcBef>
              <a:spcAft>
                <a:spcPts val="0"/>
              </a:spcAft>
              <a:buClr>
                <a:srgbClr val="888888"/>
              </a:buClr>
              <a:buSzPts val="1200"/>
              <a:buNone/>
              <a:defRPr sz="1200">
                <a:solidFill>
                  <a:srgbClr val="888888"/>
                </a:solidFill>
              </a:defRPr>
            </a:lvl7pPr>
            <a:lvl8pPr marL="3657600" lvl="7" indent="-228600" algn="l">
              <a:lnSpc>
                <a:spcPct val="90000"/>
              </a:lnSpc>
              <a:spcBef>
                <a:spcPts val="375"/>
              </a:spcBef>
              <a:spcAft>
                <a:spcPts val="0"/>
              </a:spcAft>
              <a:buClr>
                <a:srgbClr val="888888"/>
              </a:buClr>
              <a:buSzPts val="1200"/>
              <a:buNone/>
              <a:defRPr sz="1200">
                <a:solidFill>
                  <a:srgbClr val="888888"/>
                </a:solidFill>
              </a:defRPr>
            </a:lvl8pPr>
            <a:lvl9pPr marL="4114800" lvl="8" indent="-228600" algn="l">
              <a:lnSpc>
                <a:spcPct val="90000"/>
              </a:lnSpc>
              <a:spcBef>
                <a:spcPts val="375"/>
              </a:spcBef>
              <a:spcAft>
                <a:spcPts val="0"/>
              </a:spcAft>
              <a:buClr>
                <a:srgbClr val="888888"/>
              </a:buClr>
              <a:buSzPts val="1200"/>
              <a:buNone/>
              <a:defRPr sz="1200">
                <a:solidFill>
                  <a:srgbClr val="888888"/>
                </a:solidFill>
              </a:defRPr>
            </a:lvl9pPr>
          </a:lstStyle>
          <a:p>
            <a:endParaRPr/>
          </a:p>
        </p:txBody>
      </p:sp>
      <p:sp>
        <p:nvSpPr>
          <p:cNvPr id="355" name="Google Shape;355;g17d722ec338_17_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6" name="Google Shape;356;g17d722ec338_17_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7" name="Google Shape;357;g17d722ec338_17_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58"/>
        <p:cNvGrpSpPr/>
        <p:nvPr/>
      </p:nvGrpSpPr>
      <p:grpSpPr>
        <a:xfrm>
          <a:off x="0" y="0"/>
          <a:ext cx="0" cy="0"/>
          <a:chOff x="0" y="0"/>
          <a:chExt cx="0" cy="0"/>
        </a:xfrm>
      </p:grpSpPr>
      <p:sp>
        <p:nvSpPr>
          <p:cNvPr id="359" name="Google Shape;359;g17d722ec338_17_40"/>
          <p:cNvSpPr txBox="1">
            <a:spLocks noGrp="1"/>
          </p:cNvSpPr>
          <p:nvPr>
            <p:ph type="title"/>
          </p:nvPr>
        </p:nvSpPr>
        <p:spPr>
          <a:xfrm>
            <a:off x="839788" y="365126"/>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360" name="Google Shape;360;g17d722ec338_17_40"/>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361" name="Google Shape;361;g17d722ec338_17_40"/>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62" name="Google Shape;362;g17d722ec338_17_4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750"/>
              </a:spcBef>
              <a:spcAft>
                <a:spcPts val="0"/>
              </a:spcAft>
              <a:buClr>
                <a:schemeClr val="dk1"/>
              </a:buClr>
              <a:buSzPts val="1800"/>
              <a:buNone/>
              <a:defRPr sz="1800" b="1"/>
            </a:lvl1pPr>
            <a:lvl2pPr marL="914400" lvl="1" indent="-228600" algn="l">
              <a:lnSpc>
                <a:spcPct val="90000"/>
              </a:lnSpc>
              <a:spcBef>
                <a:spcPts val="375"/>
              </a:spcBef>
              <a:spcAft>
                <a:spcPts val="0"/>
              </a:spcAft>
              <a:buClr>
                <a:schemeClr val="dk1"/>
              </a:buClr>
              <a:buSzPts val="1500"/>
              <a:buNone/>
              <a:defRPr sz="1500" b="1"/>
            </a:lvl2pPr>
            <a:lvl3pPr marL="1371600" lvl="2" indent="-228600" algn="l">
              <a:lnSpc>
                <a:spcPct val="90000"/>
              </a:lnSpc>
              <a:spcBef>
                <a:spcPts val="375"/>
              </a:spcBef>
              <a:spcAft>
                <a:spcPts val="0"/>
              </a:spcAft>
              <a:buClr>
                <a:schemeClr val="dk1"/>
              </a:buClr>
              <a:buSzPts val="1350"/>
              <a:buNone/>
              <a:defRPr sz="1350" b="1"/>
            </a:lvl3pPr>
            <a:lvl4pPr marL="1828800" lvl="3" indent="-228600" algn="l">
              <a:lnSpc>
                <a:spcPct val="90000"/>
              </a:lnSpc>
              <a:spcBef>
                <a:spcPts val="375"/>
              </a:spcBef>
              <a:spcAft>
                <a:spcPts val="0"/>
              </a:spcAft>
              <a:buClr>
                <a:schemeClr val="dk1"/>
              </a:buClr>
              <a:buSzPts val="1200"/>
              <a:buNone/>
              <a:defRPr sz="1200" b="1"/>
            </a:lvl4pPr>
            <a:lvl5pPr marL="2286000" lvl="4" indent="-228600" algn="l">
              <a:lnSpc>
                <a:spcPct val="90000"/>
              </a:lnSpc>
              <a:spcBef>
                <a:spcPts val="375"/>
              </a:spcBef>
              <a:spcAft>
                <a:spcPts val="0"/>
              </a:spcAft>
              <a:buClr>
                <a:schemeClr val="dk1"/>
              </a:buClr>
              <a:buSzPts val="1200"/>
              <a:buNone/>
              <a:defRPr sz="1200" b="1"/>
            </a:lvl5pPr>
            <a:lvl6pPr marL="2743200" lvl="5" indent="-228600" algn="l">
              <a:lnSpc>
                <a:spcPct val="90000"/>
              </a:lnSpc>
              <a:spcBef>
                <a:spcPts val="375"/>
              </a:spcBef>
              <a:spcAft>
                <a:spcPts val="0"/>
              </a:spcAft>
              <a:buClr>
                <a:schemeClr val="dk1"/>
              </a:buClr>
              <a:buSzPts val="1200"/>
              <a:buNone/>
              <a:defRPr sz="1200" b="1"/>
            </a:lvl6pPr>
            <a:lvl7pPr marL="3200400" lvl="6" indent="-228600" algn="l">
              <a:lnSpc>
                <a:spcPct val="90000"/>
              </a:lnSpc>
              <a:spcBef>
                <a:spcPts val="375"/>
              </a:spcBef>
              <a:spcAft>
                <a:spcPts val="0"/>
              </a:spcAft>
              <a:buClr>
                <a:schemeClr val="dk1"/>
              </a:buClr>
              <a:buSzPts val="1200"/>
              <a:buNone/>
              <a:defRPr sz="1200" b="1"/>
            </a:lvl7pPr>
            <a:lvl8pPr marL="3657600" lvl="7" indent="-228600" algn="l">
              <a:lnSpc>
                <a:spcPct val="90000"/>
              </a:lnSpc>
              <a:spcBef>
                <a:spcPts val="375"/>
              </a:spcBef>
              <a:spcAft>
                <a:spcPts val="0"/>
              </a:spcAft>
              <a:buClr>
                <a:schemeClr val="dk1"/>
              </a:buClr>
              <a:buSzPts val="1200"/>
              <a:buNone/>
              <a:defRPr sz="1200" b="1"/>
            </a:lvl8pPr>
            <a:lvl9pPr marL="4114800" lvl="8" indent="-228600" algn="l">
              <a:lnSpc>
                <a:spcPct val="90000"/>
              </a:lnSpc>
              <a:spcBef>
                <a:spcPts val="375"/>
              </a:spcBef>
              <a:spcAft>
                <a:spcPts val="0"/>
              </a:spcAft>
              <a:buClr>
                <a:schemeClr val="dk1"/>
              </a:buClr>
              <a:buSzPts val="1200"/>
              <a:buNone/>
              <a:defRPr sz="1200" b="1"/>
            </a:lvl9pPr>
          </a:lstStyle>
          <a:p>
            <a:endParaRPr/>
          </a:p>
        </p:txBody>
      </p:sp>
      <p:sp>
        <p:nvSpPr>
          <p:cNvPr id="363" name="Google Shape;363;g17d722ec338_17_4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64" name="Google Shape;364;g17d722ec338_17_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5" name="Google Shape;365;g17d722ec338_17_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6" name="Google Shape;366;g17d722ec338_17_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67"/>
        <p:cNvGrpSpPr/>
        <p:nvPr/>
      </p:nvGrpSpPr>
      <p:grpSpPr>
        <a:xfrm>
          <a:off x="0" y="0"/>
          <a:ext cx="0" cy="0"/>
          <a:chOff x="0" y="0"/>
          <a:chExt cx="0" cy="0"/>
        </a:xfrm>
      </p:grpSpPr>
      <p:sp>
        <p:nvSpPr>
          <p:cNvPr id="368" name="Google Shape;368;g17d722ec338_17_4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sz="24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369" name="Google Shape;369;g17d722ec338_17_49"/>
          <p:cNvSpPr txBox="1">
            <a:spLocks noGrp="1"/>
          </p:cNvSpPr>
          <p:nvPr>
            <p:ph type="body" idx="1"/>
          </p:nvPr>
        </p:nvSpPr>
        <p:spPr>
          <a:xfrm>
            <a:off x="5183188" y="987426"/>
            <a:ext cx="6172200" cy="4873625"/>
          </a:xfrm>
          <a:prstGeom prst="rect">
            <a:avLst/>
          </a:prstGeom>
          <a:noFill/>
          <a:ln>
            <a:noFill/>
          </a:ln>
        </p:spPr>
        <p:txBody>
          <a:bodyPr spcFirstLastPara="1" wrap="square" lIns="91425" tIns="45700" rIns="91425" bIns="45700" anchor="t" anchorCtr="0">
            <a:noAutofit/>
          </a:bodyPr>
          <a:lstStyle>
            <a:lvl1pPr marL="457200" lvl="0" indent="-381000" algn="l">
              <a:lnSpc>
                <a:spcPct val="90000"/>
              </a:lnSpc>
              <a:spcBef>
                <a:spcPts val="750"/>
              </a:spcBef>
              <a:spcAft>
                <a:spcPts val="0"/>
              </a:spcAft>
              <a:buClr>
                <a:schemeClr val="dk1"/>
              </a:buClr>
              <a:buSzPts val="2400"/>
              <a:buChar char="•"/>
              <a:defRPr sz="2400"/>
            </a:lvl1pPr>
            <a:lvl2pPr marL="914400" lvl="1" indent="-361950" algn="l">
              <a:lnSpc>
                <a:spcPct val="90000"/>
              </a:lnSpc>
              <a:spcBef>
                <a:spcPts val="375"/>
              </a:spcBef>
              <a:spcAft>
                <a:spcPts val="0"/>
              </a:spcAft>
              <a:buClr>
                <a:schemeClr val="dk1"/>
              </a:buClr>
              <a:buSzPts val="2100"/>
              <a:buChar char="•"/>
              <a:defRPr sz="2100"/>
            </a:lvl2pPr>
            <a:lvl3pPr marL="1371600" lvl="2" indent="-342900" algn="l">
              <a:lnSpc>
                <a:spcPct val="90000"/>
              </a:lnSpc>
              <a:spcBef>
                <a:spcPts val="375"/>
              </a:spcBef>
              <a:spcAft>
                <a:spcPts val="0"/>
              </a:spcAft>
              <a:buClr>
                <a:schemeClr val="dk1"/>
              </a:buClr>
              <a:buSzPts val="1800"/>
              <a:buChar char="•"/>
              <a:defRPr sz="1800"/>
            </a:lvl3pPr>
            <a:lvl4pPr marL="1828800" lvl="3" indent="-323850" algn="l">
              <a:lnSpc>
                <a:spcPct val="90000"/>
              </a:lnSpc>
              <a:spcBef>
                <a:spcPts val="375"/>
              </a:spcBef>
              <a:spcAft>
                <a:spcPts val="0"/>
              </a:spcAft>
              <a:buClr>
                <a:schemeClr val="dk1"/>
              </a:buClr>
              <a:buSzPts val="1500"/>
              <a:buChar char="•"/>
              <a:defRPr sz="1500"/>
            </a:lvl4pPr>
            <a:lvl5pPr marL="2286000" lvl="4" indent="-323850" algn="l">
              <a:lnSpc>
                <a:spcPct val="90000"/>
              </a:lnSpc>
              <a:spcBef>
                <a:spcPts val="375"/>
              </a:spcBef>
              <a:spcAft>
                <a:spcPts val="0"/>
              </a:spcAft>
              <a:buClr>
                <a:schemeClr val="dk1"/>
              </a:buClr>
              <a:buSzPts val="1500"/>
              <a:buChar char="•"/>
              <a:defRPr sz="1500"/>
            </a:lvl5pPr>
            <a:lvl6pPr marL="2743200" lvl="5" indent="-323850" algn="l">
              <a:lnSpc>
                <a:spcPct val="90000"/>
              </a:lnSpc>
              <a:spcBef>
                <a:spcPts val="375"/>
              </a:spcBef>
              <a:spcAft>
                <a:spcPts val="0"/>
              </a:spcAft>
              <a:buClr>
                <a:schemeClr val="dk1"/>
              </a:buClr>
              <a:buSzPts val="1500"/>
              <a:buChar char="•"/>
              <a:defRPr sz="1500"/>
            </a:lvl6pPr>
            <a:lvl7pPr marL="3200400" lvl="6" indent="-323850" algn="l">
              <a:lnSpc>
                <a:spcPct val="90000"/>
              </a:lnSpc>
              <a:spcBef>
                <a:spcPts val="375"/>
              </a:spcBef>
              <a:spcAft>
                <a:spcPts val="0"/>
              </a:spcAft>
              <a:buClr>
                <a:schemeClr val="dk1"/>
              </a:buClr>
              <a:buSzPts val="1500"/>
              <a:buChar char="•"/>
              <a:defRPr sz="1500"/>
            </a:lvl7pPr>
            <a:lvl8pPr marL="3657600" lvl="7" indent="-323850" algn="l">
              <a:lnSpc>
                <a:spcPct val="90000"/>
              </a:lnSpc>
              <a:spcBef>
                <a:spcPts val="375"/>
              </a:spcBef>
              <a:spcAft>
                <a:spcPts val="0"/>
              </a:spcAft>
              <a:buClr>
                <a:schemeClr val="dk1"/>
              </a:buClr>
              <a:buSzPts val="1500"/>
              <a:buChar char="•"/>
              <a:defRPr sz="1500"/>
            </a:lvl8pPr>
            <a:lvl9pPr marL="4114800" lvl="8" indent="-323850" algn="l">
              <a:lnSpc>
                <a:spcPct val="90000"/>
              </a:lnSpc>
              <a:spcBef>
                <a:spcPts val="375"/>
              </a:spcBef>
              <a:spcAft>
                <a:spcPts val="0"/>
              </a:spcAft>
              <a:buClr>
                <a:schemeClr val="dk1"/>
              </a:buClr>
              <a:buSzPts val="1500"/>
              <a:buChar char="•"/>
              <a:defRPr sz="1500"/>
            </a:lvl9pPr>
          </a:lstStyle>
          <a:p>
            <a:endParaRPr/>
          </a:p>
        </p:txBody>
      </p:sp>
      <p:sp>
        <p:nvSpPr>
          <p:cNvPr id="370" name="Google Shape;370;g17d722ec338_17_4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371" name="Google Shape;371;g17d722ec338_17_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2" name="Google Shape;372;g17d722ec338_17_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3" name="Google Shape;373;g17d722ec338_17_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74"/>
        <p:cNvGrpSpPr/>
        <p:nvPr/>
      </p:nvGrpSpPr>
      <p:grpSpPr>
        <a:xfrm>
          <a:off x="0" y="0"/>
          <a:ext cx="0" cy="0"/>
          <a:chOff x="0" y="0"/>
          <a:chExt cx="0" cy="0"/>
        </a:xfrm>
      </p:grpSpPr>
      <p:sp>
        <p:nvSpPr>
          <p:cNvPr id="375" name="Google Shape;375;g17d722ec338_17_5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sz="2400"/>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376" name="Google Shape;376;g17d722ec338_17_56"/>
          <p:cNvSpPr>
            <a:spLocks noGrp="1"/>
          </p:cNvSpPr>
          <p:nvPr>
            <p:ph type="pic" idx="2"/>
          </p:nvPr>
        </p:nvSpPr>
        <p:spPr>
          <a:xfrm>
            <a:off x="5183188" y="987426"/>
            <a:ext cx="6172200" cy="4873625"/>
          </a:xfrm>
          <a:prstGeom prst="rect">
            <a:avLst/>
          </a:prstGeom>
          <a:noFill/>
          <a:ln>
            <a:noFill/>
          </a:ln>
        </p:spPr>
      </p:sp>
      <p:sp>
        <p:nvSpPr>
          <p:cNvPr id="377" name="Google Shape;377;g17d722ec338_17_5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750"/>
              </a:spcBef>
              <a:spcAft>
                <a:spcPts val="0"/>
              </a:spcAft>
              <a:buClr>
                <a:schemeClr val="dk1"/>
              </a:buClr>
              <a:buSzPts val="1200"/>
              <a:buNone/>
              <a:defRPr sz="1200"/>
            </a:lvl1pPr>
            <a:lvl2pPr marL="914400" lvl="1" indent="-228600" algn="l">
              <a:lnSpc>
                <a:spcPct val="90000"/>
              </a:lnSpc>
              <a:spcBef>
                <a:spcPts val="375"/>
              </a:spcBef>
              <a:spcAft>
                <a:spcPts val="0"/>
              </a:spcAft>
              <a:buClr>
                <a:schemeClr val="dk1"/>
              </a:buClr>
              <a:buSzPts val="1050"/>
              <a:buNone/>
              <a:defRPr sz="1050"/>
            </a:lvl2pPr>
            <a:lvl3pPr marL="1371600" lvl="2" indent="-228600" algn="l">
              <a:lnSpc>
                <a:spcPct val="90000"/>
              </a:lnSpc>
              <a:spcBef>
                <a:spcPts val="375"/>
              </a:spcBef>
              <a:spcAft>
                <a:spcPts val="0"/>
              </a:spcAft>
              <a:buClr>
                <a:schemeClr val="dk1"/>
              </a:buClr>
              <a:buSzPts val="900"/>
              <a:buNone/>
              <a:defRPr sz="900"/>
            </a:lvl3pPr>
            <a:lvl4pPr marL="1828800" lvl="3" indent="-228600" algn="l">
              <a:lnSpc>
                <a:spcPct val="90000"/>
              </a:lnSpc>
              <a:spcBef>
                <a:spcPts val="375"/>
              </a:spcBef>
              <a:spcAft>
                <a:spcPts val="0"/>
              </a:spcAft>
              <a:buClr>
                <a:schemeClr val="dk1"/>
              </a:buClr>
              <a:buSzPts val="750"/>
              <a:buNone/>
              <a:defRPr sz="750"/>
            </a:lvl4pPr>
            <a:lvl5pPr marL="2286000" lvl="4" indent="-228600" algn="l">
              <a:lnSpc>
                <a:spcPct val="90000"/>
              </a:lnSpc>
              <a:spcBef>
                <a:spcPts val="375"/>
              </a:spcBef>
              <a:spcAft>
                <a:spcPts val="0"/>
              </a:spcAft>
              <a:buClr>
                <a:schemeClr val="dk1"/>
              </a:buClr>
              <a:buSzPts val="750"/>
              <a:buNone/>
              <a:defRPr sz="750"/>
            </a:lvl5pPr>
            <a:lvl6pPr marL="2743200" lvl="5" indent="-228600" algn="l">
              <a:lnSpc>
                <a:spcPct val="90000"/>
              </a:lnSpc>
              <a:spcBef>
                <a:spcPts val="375"/>
              </a:spcBef>
              <a:spcAft>
                <a:spcPts val="0"/>
              </a:spcAft>
              <a:buClr>
                <a:schemeClr val="dk1"/>
              </a:buClr>
              <a:buSzPts val="750"/>
              <a:buNone/>
              <a:defRPr sz="750"/>
            </a:lvl6pPr>
            <a:lvl7pPr marL="3200400" lvl="6" indent="-228600" algn="l">
              <a:lnSpc>
                <a:spcPct val="90000"/>
              </a:lnSpc>
              <a:spcBef>
                <a:spcPts val="375"/>
              </a:spcBef>
              <a:spcAft>
                <a:spcPts val="0"/>
              </a:spcAft>
              <a:buClr>
                <a:schemeClr val="dk1"/>
              </a:buClr>
              <a:buSzPts val="750"/>
              <a:buNone/>
              <a:defRPr sz="750"/>
            </a:lvl7pPr>
            <a:lvl8pPr marL="3657600" lvl="7" indent="-228600" algn="l">
              <a:lnSpc>
                <a:spcPct val="90000"/>
              </a:lnSpc>
              <a:spcBef>
                <a:spcPts val="375"/>
              </a:spcBef>
              <a:spcAft>
                <a:spcPts val="0"/>
              </a:spcAft>
              <a:buClr>
                <a:schemeClr val="dk1"/>
              </a:buClr>
              <a:buSzPts val="750"/>
              <a:buNone/>
              <a:defRPr sz="750"/>
            </a:lvl8pPr>
            <a:lvl9pPr marL="4114800" lvl="8" indent="-228600" algn="l">
              <a:lnSpc>
                <a:spcPct val="90000"/>
              </a:lnSpc>
              <a:spcBef>
                <a:spcPts val="375"/>
              </a:spcBef>
              <a:spcAft>
                <a:spcPts val="0"/>
              </a:spcAft>
              <a:buClr>
                <a:schemeClr val="dk1"/>
              </a:buClr>
              <a:buSzPts val="750"/>
              <a:buNone/>
              <a:defRPr sz="750"/>
            </a:lvl9pPr>
          </a:lstStyle>
          <a:p>
            <a:endParaRPr/>
          </a:p>
        </p:txBody>
      </p:sp>
      <p:sp>
        <p:nvSpPr>
          <p:cNvPr id="378" name="Google Shape;378;g17d722ec338_17_5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9" name="Google Shape;379;g17d722ec338_17_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0" name="Google Shape;380;g17d722ec338_17_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381"/>
        <p:cNvGrpSpPr/>
        <p:nvPr/>
      </p:nvGrpSpPr>
      <p:grpSpPr>
        <a:xfrm>
          <a:off x="0" y="0"/>
          <a:ext cx="0" cy="0"/>
          <a:chOff x="0" y="0"/>
          <a:chExt cx="0" cy="0"/>
        </a:xfrm>
      </p:grpSpPr>
      <p:sp>
        <p:nvSpPr>
          <p:cNvPr id="382" name="Google Shape;382;g17d722ec338_17_6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383" name="Google Shape;383;g17d722ec338_17_6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84" name="Google Shape;384;g17d722ec338_17_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5" name="Google Shape;385;g17d722ec338_17_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6" name="Google Shape;386;g17d722ec338_17_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387"/>
        <p:cNvGrpSpPr/>
        <p:nvPr/>
      </p:nvGrpSpPr>
      <p:grpSpPr>
        <a:xfrm>
          <a:off x="0" y="0"/>
          <a:ext cx="0" cy="0"/>
          <a:chOff x="0" y="0"/>
          <a:chExt cx="0" cy="0"/>
        </a:xfrm>
      </p:grpSpPr>
      <p:sp>
        <p:nvSpPr>
          <p:cNvPr id="388" name="Google Shape;388;g17d722ec338_17_69"/>
          <p:cNvSpPr txBox="1">
            <a:spLocks noGrp="1"/>
          </p:cNvSpPr>
          <p:nvPr>
            <p:ph type="title"/>
          </p:nvPr>
        </p:nvSpPr>
        <p:spPr>
          <a:xfrm rot="5400000">
            <a:off x="7133432" y="1956595"/>
            <a:ext cx="5811838" cy="26289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1400"/>
              <a:buNone/>
              <a:defRPr/>
            </a:lvl1pPr>
            <a:lvl2pPr lvl="1" algn="l">
              <a:lnSpc>
                <a:spcPct val="90000"/>
              </a:lnSpc>
              <a:spcBef>
                <a:spcPts val="0"/>
              </a:spcBef>
              <a:spcAft>
                <a:spcPts val="0"/>
              </a:spcAft>
              <a:buSzPts val="1400"/>
              <a:buNone/>
              <a:defRPr/>
            </a:lvl2pPr>
            <a:lvl3pPr lvl="2" algn="l">
              <a:lnSpc>
                <a:spcPct val="90000"/>
              </a:lnSpc>
              <a:spcBef>
                <a:spcPts val="0"/>
              </a:spcBef>
              <a:spcAft>
                <a:spcPts val="0"/>
              </a:spcAft>
              <a:buSzPts val="1400"/>
              <a:buNone/>
              <a:defRPr/>
            </a:lvl3pPr>
            <a:lvl4pPr lvl="3" algn="l">
              <a:lnSpc>
                <a:spcPct val="90000"/>
              </a:lnSpc>
              <a:spcBef>
                <a:spcPts val="0"/>
              </a:spcBef>
              <a:spcAft>
                <a:spcPts val="0"/>
              </a:spcAft>
              <a:buSzPts val="1400"/>
              <a:buNone/>
              <a:defRPr/>
            </a:lvl4pPr>
            <a:lvl5pPr lvl="4" algn="l">
              <a:lnSpc>
                <a:spcPct val="90000"/>
              </a:lnSpc>
              <a:spcBef>
                <a:spcPts val="0"/>
              </a:spcBef>
              <a:spcAft>
                <a:spcPts val="0"/>
              </a:spcAft>
              <a:buSzPts val="1400"/>
              <a:buNone/>
              <a:defRPr/>
            </a:lvl5pPr>
            <a:lvl6pPr lvl="5" algn="l">
              <a:lnSpc>
                <a:spcPct val="90000"/>
              </a:lnSpc>
              <a:spcBef>
                <a:spcPts val="0"/>
              </a:spcBef>
              <a:spcAft>
                <a:spcPts val="0"/>
              </a:spcAft>
              <a:buSzPts val="1400"/>
              <a:buNone/>
              <a:defRPr/>
            </a:lvl6pPr>
            <a:lvl7pPr lvl="6" algn="l">
              <a:lnSpc>
                <a:spcPct val="90000"/>
              </a:lnSpc>
              <a:spcBef>
                <a:spcPts val="0"/>
              </a:spcBef>
              <a:spcAft>
                <a:spcPts val="0"/>
              </a:spcAft>
              <a:buSzPts val="1400"/>
              <a:buNone/>
              <a:defRPr/>
            </a:lvl7pPr>
            <a:lvl8pPr lvl="7" algn="l">
              <a:lnSpc>
                <a:spcPct val="90000"/>
              </a:lnSpc>
              <a:spcBef>
                <a:spcPts val="0"/>
              </a:spcBef>
              <a:spcAft>
                <a:spcPts val="0"/>
              </a:spcAft>
              <a:buSzPts val="1400"/>
              <a:buNone/>
              <a:defRPr/>
            </a:lvl8pPr>
            <a:lvl9pPr lvl="8" algn="l">
              <a:lnSpc>
                <a:spcPct val="90000"/>
              </a:lnSpc>
              <a:spcBef>
                <a:spcPts val="0"/>
              </a:spcBef>
              <a:spcAft>
                <a:spcPts val="0"/>
              </a:spcAft>
              <a:buSzPts val="1400"/>
              <a:buNone/>
              <a:defRPr/>
            </a:lvl9pPr>
          </a:lstStyle>
          <a:p>
            <a:endParaRPr/>
          </a:p>
        </p:txBody>
      </p:sp>
      <p:sp>
        <p:nvSpPr>
          <p:cNvPr id="389" name="Google Shape;389;g17d722ec338_17_69"/>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750"/>
              </a:spcBef>
              <a:spcAft>
                <a:spcPts val="0"/>
              </a:spcAft>
              <a:buClr>
                <a:schemeClr val="dk1"/>
              </a:buClr>
              <a:buSzPts val="1800"/>
              <a:buChar char="•"/>
              <a:defRPr/>
            </a:lvl1pPr>
            <a:lvl2pPr marL="914400" lvl="1" indent="-342900" algn="l">
              <a:lnSpc>
                <a:spcPct val="90000"/>
              </a:lnSpc>
              <a:spcBef>
                <a:spcPts val="375"/>
              </a:spcBef>
              <a:spcAft>
                <a:spcPts val="0"/>
              </a:spcAft>
              <a:buClr>
                <a:schemeClr val="dk1"/>
              </a:buClr>
              <a:buSzPts val="1800"/>
              <a:buChar char="•"/>
              <a:defRPr/>
            </a:lvl2pPr>
            <a:lvl3pPr marL="1371600" lvl="2" indent="-342900" algn="l">
              <a:lnSpc>
                <a:spcPct val="90000"/>
              </a:lnSpc>
              <a:spcBef>
                <a:spcPts val="375"/>
              </a:spcBef>
              <a:spcAft>
                <a:spcPts val="0"/>
              </a:spcAft>
              <a:buClr>
                <a:schemeClr val="dk1"/>
              </a:buClr>
              <a:buSzPts val="1800"/>
              <a:buChar char="•"/>
              <a:defRPr/>
            </a:lvl3pPr>
            <a:lvl4pPr marL="1828800" lvl="3" indent="-342900" algn="l">
              <a:lnSpc>
                <a:spcPct val="90000"/>
              </a:lnSpc>
              <a:spcBef>
                <a:spcPts val="375"/>
              </a:spcBef>
              <a:spcAft>
                <a:spcPts val="0"/>
              </a:spcAft>
              <a:buClr>
                <a:schemeClr val="dk1"/>
              </a:buClr>
              <a:buSzPts val="1800"/>
              <a:buChar char="•"/>
              <a:defRPr/>
            </a:lvl4pPr>
            <a:lvl5pPr marL="2286000" lvl="4" indent="-342900" algn="l">
              <a:lnSpc>
                <a:spcPct val="90000"/>
              </a:lnSpc>
              <a:spcBef>
                <a:spcPts val="375"/>
              </a:spcBef>
              <a:spcAft>
                <a:spcPts val="0"/>
              </a:spcAft>
              <a:buClr>
                <a:schemeClr val="dk1"/>
              </a:buClr>
              <a:buSzPts val="1800"/>
              <a:buChar char="•"/>
              <a:defRPr/>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390" name="Google Shape;390;g17d722ec338_17_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1" name="Google Shape;391;g17d722ec338_17_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2" name="Google Shape;392;g17d722ec338_17_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41378645-CEC5-B14A-8EC4-0911A9FB051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E40AAD8-C4ED-B44F-ABB4-45B5905843FE}"/>
              </a:ext>
            </a:extLst>
          </p:cNvPr>
          <p:cNvSpPr>
            <a:spLocks noGrp="1"/>
          </p:cNvSpPr>
          <p:nvPr>
            <p:ph type="ctrTitle"/>
          </p:nvPr>
        </p:nvSpPr>
        <p:spPr>
          <a:xfrm>
            <a:off x="1524000" y="1122363"/>
            <a:ext cx="9144000" cy="2387600"/>
          </a:xfrm>
        </p:spPr>
        <p:txBody>
          <a:bodyPr anchor="b">
            <a:normAutofit/>
          </a:bodyPr>
          <a:lstStyle>
            <a:lvl1pPr algn="ctr">
              <a:defRPr sz="4000"/>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D35543A4-F0E7-0A43-98A8-D7B702505A6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a:extLst>
              <a:ext uri="{FF2B5EF4-FFF2-40B4-BE49-F238E27FC236}">
                <a16:creationId xmlns:a16="http://schemas.microsoft.com/office/drawing/2014/main" id="{1ECBC97D-12C4-034F-B483-F47D10D755B4}"/>
              </a:ext>
            </a:extLst>
          </p:cNvPr>
          <p:cNvSpPr>
            <a:spLocks noGrp="1"/>
          </p:cNvSpPr>
          <p:nvPr>
            <p:ph type="dt" sz="half" idx="10"/>
          </p:nvPr>
        </p:nvSpPr>
        <p:spPr/>
        <p:txBody>
          <a:bodyPr/>
          <a:lstStyle/>
          <a:p>
            <a:fld id="{42ECAC51-D7EC-6A4B-A8D8-2DD0C485030B}" type="datetimeFigureOut">
              <a:rPr lang="en-US" smtClean="0"/>
              <a:t>11/3/2022</a:t>
            </a:fld>
            <a:endParaRPr lang="en-US"/>
          </a:p>
        </p:txBody>
      </p:sp>
      <p:sp>
        <p:nvSpPr>
          <p:cNvPr id="5" name="Footer Placeholder 4">
            <a:extLst>
              <a:ext uri="{FF2B5EF4-FFF2-40B4-BE49-F238E27FC236}">
                <a16:creationId xmlns:a16="http://schemas.microsoft.com/office/drawing/2014/main" id="{DB34D537-CFCC-234F-AA92-237E1F4715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3B9BD0-076A-F242-88D6-B20F3B1ACECF}"/>
              </a:ext>
            </a:extLst>
          </p:cNvPr>
          <p:cNvSpPr>
            <a:spLocks noGrp="1"/>
          </p:cNvSpPr>
          <p:nvPr>
            <p:ph type="sldNum" sz="quarter" idx="12"/>
          </p:nvPr>
        </p:nvSpPr>
        <p:spPr/>
        <p:txBody>
          <a:bodyPr/>
          <a:lstStyle>
            <a:lvl1pPr>
              <a:defRPr>
                <a:solidFill>
                  <a:schemeClr val="bg1"/>
                </a:solidFill>
              </a:defRPr>
            </a:lvl1pPr>
          </a:lstStyle>
          <a:p>
            <a:fld id="{3A1E2ADC-9E1F-FB46-911A-E3EE748E8D4A}" type="slidenum">
              <a:rPr lang="en-US" smtClean="0"/>
              <a:pPr/>
              <a:t>‹#›</a:t>
            </a:fld>
            <a:endParaRPr lang="en-US" dirty="0"/>
          </a:p>
        </p:txBody>
      </p:sp>
    </p:spTree>
    <p:extLst>
      <p:ext uri="{BB962C8B-B14F-4D97-AF65-F5344CB8AC3E}">
        <p14:creationId xmlns:p14="http://schemas.microsoft.com/office/powerpoint/2010/main" val="609921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4C681-5DE1-3941-A187-2E6DDE667006}"/>
              </a:ext>
            </a:extLst>
          </p:cNvPr>
          <p:cNvSpPr>
            <a:spLocks noGrp="1"/>
          </p:cNvSpPr>
          <p:nvPr>
            <p:ph type="title"/>
          </p:nvPr>
        </p:nvSpPr>
        <p:spPr/>
        <p:txBody>
          <a:bodyPr>
            <a:normAutofit/>
          </a:bodyPr>
          <a:lstStyle>
            <a:lvl1pPr>
              <a:defRPr sz="3600">
                <a:solidFill>
                  <a:schemeClr val="tx1"/>
                </a:solidFill>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DBCE3853-F7A6-2949-B587-FF47F8B2D101}"/>
              </a:ext>
            </a:extLst>
          </p:cNvPr>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A9B24092-F919-A84C-9338-EC12EDA482F0}"/>
              </a:ext>
            </a:extLst>
          </p:cNvPr>
          <p:cNvSpPr>
            <a:spLocks noGrp="1"/>
          </p:cNvSpPr>
          <p:nvPr>
            <p:ph type="dt" sz="half" idx="10"/>
          </p:nvPr>
        </p:nvSpPr>
        <p:spPr/>
        <p:txBody>
          <a:bodyPr/>
          <a:lstStyle/>
          <a:p>
            <a:fld id="{42ECAC51-D7EC-6A4B-A8D8-2DD0C485030B}" type="datetimeFigureOut">
              <a:rPr lang="en-US" smtClean="0"/>
              <a:t>11/3/2022</a:t>
            </a:fld>
            <a:endParaRPr lang="en-US"/>
          </a:p>
        </p:txBody>
      </p:sp>
      <p:sp>
        <p:nvSpPr>
          <p:cNvPr id="5" name="Footer Placeholder 4">
            <a:extLst>
              <a:ext uri="{FF2B5EF4-FFF2-40B4-BE49-F238E27FC236}">
                <a16:creationId xmlns:a16="http://schemas.microsoft.com/office/drawing/2014/main" id="{E3CA0ADB-D634-A649-9750-E9E719F299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C3E886-1019-C542-9E32-86C902EEDA1B}"/>
              </a:ext>
            </a:extLst>
          </p:cNvPr>
          <p:cNvSpPr>
            <a:spLocks noGrp="1"/>
          </p:cNvSpPr>
          <p:nvPr>
            <p:ph type="sldNum" sz="quarter" idx="12"/>
          </p:nvPr>
        </p:nvSpPr>
        <p:spPr/>
        <p:txBody>
          <a:bodyPr/>
          <a:lstStyle/>
          <a:p>
            <a:fld id="{3A1E2ADC-9E1F-FB46-911A-E3EE748E8D4A}" type="slidenum">
              <a:rPr lang="en-US" smtClean="0"/>
              <a:t>‹#›</a:t>
            </a:fld>
            <a:endParaRPr lang="en-US"/>
          </a:p>
        </p:txBody>
      </p:sp>
    </p:spTree>
    <p:extLst>
      <p:ext uri="{BB962C8B-B14F-4D97-AF65-F5344CB8AC3E}">
        <p14:creationId xmlns:p14="http://schemas.microsoft.com/office/powerpoint/2010/main" val="346794798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33311-3E14-1141-A1FA-B895F94A0C6A}"/>
              </a:ext>
            </a:extLst>
          </p:cNvPr>
          <p:cNvSpPr>
            <a:spLocks noGrp="1"/>
          </p:cNvSpPr>
          <p:nvPr>
            <p:ph type="title"/>
          </p:nvPr>
        </p:nvSpPr>
        <p:spPr>
          <a:xfrm>
            <a:off x="831850" y="1709738"/>
            <a:ext cx="10515600" cy="2852737"/>
          </a:xfrm>
        </p:spPr>
        <p:txBody>
          <a:bodyPr anchor="b">
            <a:normAutofit/>
          </a:bodyPr>
          <a:lstStyle>
            <a:lvl1pPr>
              <a:defRPr sz="4000"/>
            </a:lvl1p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3904887F-F5F3-2F4F-9D8C-1F9BF3D6A35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2D73B8B7-CECE-3149-A9B8-C430C2EC93A5}"/>
              </a:ext>
            </a:extLst>
          </p:cNvPr>
          <p:cNvSpPr>
            <a:spLocks noGrp="1"/>
          </p:cNvSpPr>
          <p:nvPr>
            <p:ph type="dt" sz="half" idx="10"/>
          </p:nvPr>
        </p:nvSpPr>
        <p:spPr/>
        <p:txBody>
          <a:bodyPr/>
          <a:lstStyle/>
          <a:p>
            <a:fld id="{42ECAC51-D7EC-6A4B-A8D8-2DD0C485030B}" type="datetimeFigureOut">
              <a:rPr lang="en-US" smtClean="0"/>
              <a:t>11/3/2022</a:t>
            </a:fld>
            <a:endParaRPr lang="en-US"/>
          </a:p>
        </p:txBody>
      </p:sp>
      <p:sp>
        <p:nvSpPr>
          <p:cNvPr id="5" name="Footer Placeholder 4">
            <a:extLst>
              <a:ext uri="{FF2B5EF4-FFF2-40B4-BE49-F238E27FC236}">
                <a16:creationId xmlns:a16="http://schemas.microsoft.com/office/drawing/2014/main" id="{9B327939-A527-8E4E-BC75-ACFCFAC838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DA1CEF-5A80-7848-972E-342A8DD5E4ED}"/>
              </a:ext>
            </a:extLst>
          </p:cNvPr>
          <p:cNvSpPr>
            <a:spLocks noGrp="1"/>
          </p:cNvSpPr>
          <p:nvPr>
            <p:ph type="sldNum" sz="quarter" idx="12"/>
          </p:nvPr>
        </p:nvSpPr>
        <p:spPr/>
        <p:txBody>
          <a:bodyPr/>
          <a:lstStyle/>
          <a:p>
            <a:fld id="{3A1E2ADC-9E1F-FB46-911A-E3EE748E8D4A}" type="slidenum">
              <a:rPr lang="en-US" smtClean="0"/>
              <a:t>‹#›</a:t>
            </a:fld>
            <a:endParaRPr lang="en-US"/>
          </a:p>
        </p:txBody>
      </p:sp>
    </p:spTree>
    <p:extLst>
      <p:ext uri="{BB962C8B-B14F-4D97-AF65-F5344CB8AC3E}">
        <p14:creationId xmlns:p14="http://schemas.microsoft.com/office/powerpoint/2010/main" val="6208198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CDF67-12B9-9842-BA53-C1478B65DAEC}"/>
              </a:ext>
            </a:extLst>
          </p:cNvPr>
          <p:cNvSpPr>
            <a:spLocks noGrp="1"/>
          </p:cNvSpPr>
          <p:nvPr>
            <p:ph type="title"/>
          </p:nvPr>
        </p:nvSpPr>
        <p:spPr/>
        <p:txBody>
          <a:body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2343914D-8AB2-244E-AA47-8F2309D411CB}"/>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0237D44-E13E-A64B-BA29-0102673267B1}"/>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84C2C7A1-0810-7749-BA11-BD0BA43AC8F3}"/>
              </a:ext>
            </a:extLst>
          </p:cNvPr>
          <p:cNvSpPr>
            <a:spLocks noGrp="1"/>
          </p:cNvSpPr>
          <p:nvPr>
            <p:ph type="dt" sz="half" idx="10"/>
          </p:nvPr>
        </p:nvSpPr>
        <p:spPr/>
        <p:txBody>
          <a:bodyPr/>
          <a:lstStyle/>
          <a:p>
            <a:fld id="{42ECAC51-D7EC-6A4B-A8D8-2DD0C485030B}" type="datetimeFigureOut">
              <a:rPr lang="en-US" smtClean="0"/>
              <a:t>11/3/2022</a:t>
            </a:fld>
            <a:endParaRPr lang="en-US"/>
          </a:p>
        </p:txBody>
      </p:sp>
      <p:sp>
        <p:nvSpPr>
          <p:cNvPr id="6" name="Footer Placeholder 5">
            <a:extLst>
              <a:ext uri="{FF2B5EF4-FFF2-40B4-BE49-F238E27FC236}">
                <a16:creationId xmlns:a16="http://schemas.microsoft.com/office/drawing/2014/main" id="{7BCA7612-70C9-834C-BD4A-7642928EA2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9800C2-800C-184A-9DBE-0B9BE5C244E3}"/>
              </a:ext>
            </a:extLst>
          </p:cNvPr>
          <p:cNvSpPr>
            <a:spLocks noGrp="1"/>
          </p:cNvSpPr>
          <p:nvPr>
            <p:ph type="sldNum" sz="quarter" idx="12"/>
          </p:nvPr>
        </p:nvSpPr>
        <p:spPr/>
        <p:txBody>
          <a:bodyPr/>
          <a:lstStyle/>
          <a:p>
            <a:fld id="{3A1E2ADC-9E1F-FB46-911A-E3EE748E8D4A}" type="slidenum">
              <a:rPr lang="en-US" smtClean="0"/>
              <a:t>‹#›</a:t>
            </a:fld>
            <a:endParaRPr lang="en-US"/>
          </a:p>
        </p:txBody>
      </p:sp>
    </p:spTree>
    <p:extLst>
      <p:ext uri="{BB962C8B-B14F-4D97-AF65-F5344CB8AC3E}">
        <p14:creationId xmlns:p14="http://schemas.microsoft.com/office/powerpoint/2010/main" val="298385085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C8DE1-8695-C045-8003-9506B671452E}"/>
              </a:ext>
            </a:extLst>
          </p:cNvPr>
          <p:cNvSpPr>
            <a:spLocks noGrp="1"/>
          </p:cNvSpPr>
          <p:nvPr>
            <p:ph type="title"/>
          </p:nvPr>
        </p:nvSpPr>
        <p:spPr>
          <a:xfrm>
            <a:off x="4154556" y="365125"/>
            <a:ext cx="7200831" cy="1325563"/>
          </a:xfrm>
        </p:spPr>
        <p:txBody>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DC5C2CD1-9AA4-974D-BB15-1B9A0199CC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97619A8C-7BEB-754B-A4DE-C99DDADD03E4}"/>
              </a:ext>
            </a:extLst>
          </p:cNvPr>
          <p:cNvSpPr>
            <a:spLocks noGrp="1"/>
          </p:cNvSpPr>
          <p:nvPr>
            <p:ph sz="half" idx="2"/>
          </p:nvPr>
        </p:nvSpPr>
        <p:spPr>
          <a:xfrm>
            <a:off x="839788" y="2505075"/>
            <a:ext cx="5157787" cy="3684588"/>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a:extLst>
              <a:ext uri="{FF2B5EF4-FFF2-40B4-BE49-F238E27FC236}">
                <a16:creationId xmlns:a16="http://schemas.microsoft.com/office/drawing/2014/main" id="{A704036D-46E1-AF46-881B-97D15C26B7A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97652274-1B03-E94B-97BF-77E950854350}"/>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FF88E305-B3FF-0846-A9F8-45F356D26808}"/>
              </a:ext>
            </a:extLst>
          </p:cNvPr>
          <p:cNvSpPr>
            <a:spLocks noGrp="1"/>
          </p:cNvSpPr>
          <p:nvPr>
            <p:ph type="dt" sz="half" idx="10"/>
          </p:nvPr>
        </p:nvSpPr>
        <p:spPr/>
        <p:txBody>
          <a:bodyPr/>
          <a:lstStyle/>
          <a:p>
            <a:fld id="{42ECAC51-D7EC-6A4B-A8D8-2DD0C485030B}" type="datetimeFigureOut">
              <a:rPr lang="en-US" smtClean="0"/>
              <a:t>11/3/2022</a:t>
            </a:fld>
            <a:endParaRPr lang="en-US"/>
          </a:p>
        </p:txBody>
      </p:sp>
      <p:sp>
        <p:nvSpPr>
          <p:cNvPr id="8" name="Footer Placeholder 7">
            <a:extLst>
              <a:ext uri="{FF2B5EF4-FFF2-40B4-BE49-F238E27FC236}">
                <a16:creationId xmlns:a16="http://schemas.microsoft.com/office/drawing/2014/main" id="{6534155A-1170-764F-A287-A31FC1DB32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19ECB8C-4B07-FD4A-A356-3E2ED651E965}"/>
              </a:ext>
            </a:extLst>
          </p:cNvPr>
          <p:cNvSpPr>
            <a:spLocks noGrp="1"/>
          </p:cNvSpPr>
          <p:nvPr>
            <p:ph type="sldNum" sz="quarter" idx="12"/>
          </p:nvPr>
        </p:nvSpPr>
        <p:spPr/>
        <p:txBody>
          <a:bodyPr/>
          <a:lstStyle/>
          <a:p>
            <a:fld id="{3A1E2ADC-9E1F-FB46-911A-E3EE748E8D4A}" type="slidenum">
              <a:rPr lang="en-US" smtClean="0"/>
              <a:t>‹#›</a:t>
            </a:fld>
            <a:endParaRPr lang="en-US"/>
          </a:p>
        </p:txBody>
      </p:sp>
    </p:spTree>
    <p:extLst>
      <p:ext uri="{BB962C8B-B14F-4D97-AF65-F5344CB8AC3E}">
        <p14:creationId xmlns:p14="http://schemas.microsoft.com/office/powerpoint/2010/main" val="180672802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1107F-7CF5-884C-9D57-DD5152263EA3}"/>
              </a:ext>
            </a:extLst>
          </p:cNvPr>
          <p:cNvSpPr>
            <a:spLocks noGrp="1"/>
          </p:cNvSpPr>
          <p:nvPr>
            <p:ph type="title"/>
          </p:nvPr>
        </p:nvSpPr>
        <p:spPr/>
        <p:txBody>
          <a:bodyPr/>
          <a:lstStyle/>
          <a:p>
            <a:r>
              <a:rPr lang="en-GB" dirty="0"/>
              <a:t>Click to edit Master title style</a:t>
            </a:r>
            <a:endParaRPr lang="en-US" dirty="0"/>
          </a:p>
        </p:txBody>
      </p:sp>
      <p:sp>
        <p:nvSpPr>
          <p:cNvPr id="3" name="Date Placeholder 2">
            <a:extLst>
              <a:ext uri="{FF2B5EF4-FFF2-40B4-BE49-F238E27FC236}">
                <a16:creationId xmlns:a16="http://schemas.microsoft.com/office/drawing/2014/main" id="{9033D60E-9012-294A-B43C-8ABC621646FB}"/>
              </a:ext>
            </a:extLst>
          </p:cNvPr>
          <p:cNvSpPr>
            <a:spLocks noGrp="1"/>
          </p:cNvSpPr>
          <p:nvPr>
            <p:ph type="dt" sz="half" idx="10"/>
          </p:nvPr>
        </p:nvSpPr>
        <p:spPr/>
        <p:txBody>
          <a:bodyPr/>
          <a:lstStyle/>
          <a:p>
            <a:fld id="{42ECAC51-D7EC-6A4B-A8D8-2DD0C485030B}" type="datetimeFigureOut">
              <a:rPr lang="en-US" smtClean="0"/>
              <a:t>11/3/2022</a:t>
            </a:fld>
            <a:endParaRPr lang="en-US"/>
          </a:p>
        </p:txBody>
      </p:sp>
      <p:sp>
        <p:nvSpPr>
          <p:cNvPr id="4" name="Footer Placeholder 3">
            <a:extLst>
              <a:ext uri="{FF2B5EF4-FFF2-40B4-BE49-F238E27FC236}">
                <a16:creationId xmlns:a16="http://schemas.microsoft.com/office/drawing/2014/main" id="{A1FAD43A-A132-7841-A32F-B359BAA0690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235EC7D-01B3-C240-B3DC-C13AED9BBDF6}"/>
              </a:ext>
            </a:extLst>
          </p:cNvPr>
          <p:cNvSpPr>
            <a:spLocks noGrp="1"/>
          </p:cNvSpPr>
          <p:nvPr>
            <p:ph type="sldNum" sz="quarter" idx="12"/>
          </p:nvPr>
        </p:nvSpPr>
        <p:spPr/>
        <p:txBody>
          <a:bodyPr/>
          <a:lstStyle/>
          <a:p>
            <a:fld id="{3A1E2ADC-9E1F-FB46-911A-E3EE748E8D4A}" type="slidenum">
              <a:rPr lang="en-US" smtClean="0"/>
              <a:t>‹#›</a:t>
            </a:fld>
            <a:endParaRPr lang="en-US"/>
          </a:p>
        </p:txBody>
      </p:sp>
    </p:spTree>
    <p:extLst>
      <p:ext uri="{BB962C8B-B14F-4D97-AF65-F5344CB8AC3E}">
        <p14:creationId xmlns:p14="http://schemas.microsoft.com/office/powerpoint/2010/main" val="427080354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1771B36-8AAC-334D-BD78-4BE73916354B}"/>
              </a:ext>
            </a:extLst>
          </p:cNvPr>
          <p:cNvSpPr>
            <a:spLocks noGrp="1"/>
          </p:cNvSpPr>
          <p:nvPr>
            <p:ph type="dt" sz="half" idx="10"/>
          </p:nvPr>
        </p:nvSpPr>
        <p:spPr/>
        <p:txBody>
          <a:bodyPr/>
          <a:lstStyle/>
          <a:p>
            <a:fld id="{42ECAC51-D7EC-6A4B-A8D8-2DD0C485030B}" type="datetimeFigureOut">
              <a:rPr lang="en-US" smtClean="0"/>
              <a:t>11/3/2022</a:t>
            </a:fld>
            <a:endParaRPr lang="en-US"/>
          </a:p>
        </p:txBody>
      </p:sp>
      <p:sp>
        <p:nvSpPr>
          <p:cNvPr id="3" name="Footer Placeholder 2">
            <a:extLst>
              <a:ext uri="{FF2B5EF4-FFF2-40B4-BE49-F238E27FC236}">
                <a16:creationId xmlns:a16="http://schemas.microsoft.com/office/drawing/2014/main" id="{32DC49C3-94DB-1049-A5D9-B53AE71C602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8B65A1F-F31B-364F-B6C6-7BE656136DAA}"/>
              </a:ext>
            </a:extLst>
          </p:cNvPr>
          <p:cNvSpPr>
            <a:spLocks noGrp="1"/>
          </p:cNvSpPr>
          <p:nvPr>
            <p:ph type="sldNum" sz="quarter" idx="12"/>
          </p:nvPr>
        </p:nvSpPr>
        <p:spPr/>
        <p:txBody>
          <a:bodyPr/>
          <a:lstStyle/>
          <a:p>
            <a:fld id="{3A1E2ADC-9E1F-FB46-911A-E3EE748E8D4A}" type="slidenum">
              <a:rPr lang="en-US" smtClean="0"/>
              <a:t>‹#›</a:t>
            </a:fld>
            <a:endParaRPr lang="en-US"/>
          </a:p>
        </p:txBody>
      </p:sp>
    </p:spTree>
    <p:extLst>
      <p:ext uri="{BB962C8B-B14F-4D97-AF65-F5344CB8AC3E}">
        <p14:creationId xmlns:p14="http://schemas.microsoft.com/office/powerpoint/2010/main" val="422819251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46C07-DA01-B948-86A9-E9936A7291D1}"/>
              </a:ext>
            </a:extLst>
          </p:cNvPr>
          <p:cNvSpPr>
            <a:spLocks noGrp="1"/>
          </p:cNvSpPr>
          <p:nvPr>
            <p:ph type="title"/>
          </p:nvPr>
        </p:nvSpPr>
        <p:spPr>
          <a:xfrm>
            <a:off x="836612" y="1967948"/>
            <a:ext cx="3932237" cy="1600200"/>
          </a:xfrm>
        </p:spPr>
        <p:txBody>
          <a:bodyPr anchor="b"/>
          <a:lstStyle>
            <a:lvl1pPr>
              <a:defRPr sz="3200"/>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9B99B2AD-0326-1341-8391-4C429A43E344}"/>
              </a:ext>
            </a:extLst>
          </p:cNvPr>
          <p:cNvSpPr>
            <a:spLocks noGrp="1"/>
          </p:cNvSpPr>
          <p:nvPr>
            <p:ph idx="1"/>
          </p:nvPr>
        </p:nvSpPr>
        <p:spPr>
          <a:xfrm>
            <a:off x="5183188" y="556591"/>
            <a:ext cx="6172200" cy="530445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Text Placeholder 3">
            <a:extLst>
              <a:ext uri="{FF2B5EF4-FFF2-40B4-BE49-F238E27FC236}">
                <a16:creationId xmlns:a16="http://schemas.microsoft.com/office/drawing/2014/main" id="{87E4B5C2-7E84-174E-8EA8-A9FDFFE1EFB2}"/>
              </a:ext>
            </a:extLst>
          </p:cNvPr>
          <p:cNvSpPr>
            <a:spLocks noGrp="1"/>
          </p:cNvSpPr>
          <p:nvPr>
            <p:ph type="body" sz="half" idx="2"/>
          </p:nvPr>
        </p:nvSpPr>
        <p:spPr>
          <a:xfrm>
            <a:off x="839788" y="3568148"/>
            <a:ext cx="3932237" cy="230083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5" name="Date Placeholder 4">
            <a:extLst>
              <a:ext uri="{FF2B5EF4-FFF2-40B4-BE49-F238E27FC236}">
                <a16:creationId xmlns:a16="http://schemas.microsoft.com/office/drawing/2014/main" id="{0EE29BA8-D4AE-884D-A6F3-C4C372F77A9E}"/>
              </a:ext>
            </a:extLst>
          </p:cNvPr>
          <p:cNvSpPr>
            <a:spLocks noGrp="1"/>
          </p:cNvSpPr>
          <p:nvPr>
            <p:ph type="dt" sz="half" idx="10"/>
          </p:nvPr>
        </p:nvSpPr>
        <p:spPr/>
        <p:txBody>
          <a:bodyPr/>
          <a:lstStyle/>
          <a:p>
            <a:fld id="{42ECAC51-D7EC-6A4B-A8D8-2DD0C485030B}" type="datetimeFigureOut">
              <a:rPr lang="en-US" smtClean="0"/>
              <a:t>11/3/2022</a:t>
            </a:fld>
            <a:endParaRPr lang="en-US"/>
          </a:p>
        </p:txBody>
      </p:sp>
      <p:sp>
        <p:nvSpPr>
          <p:cNvPr id="6" name="Footer Placeholder 5">
            <a:extLst>
              <a:ext uri="{FF2B5EF4-FFF2-40B4-BE49-F238E27FC236}">
                <a16:creationId xmlns:a16="http://schemas.microsoft.com/office/drawing/2014/main" id="{92F2EBE3-A856-824E-9C9D-4D5CAB04A3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C5FB5F-4D8B-5E46-A07C-9F4E5E52574E}"/>
              </a:ext>
            </a:extLst>
          </p:cNvPr>
          <p:cNvSpPr>
            <a:spLocks noGrp="1"/>
          </p:cNvSpPr>
          <p:nvPr>
            <p:ph type="sldNum" sz="quarter" idx="12"/>
          </p:nvPr>
        </p:nvSpPr>
        <p:spPr/>
        <p:txBody>
          <a:bodyPr/>
          <a:lstStyle/>
          <a:p>
            <a:fld id="{3A1E2ADC-9E1F-FB46-911A-E3EE748E8D4A}" type="slidenum">
              <a:rPr lang="en-US" smtClean="0"/>
              <a:t>‹#›</a:t>
            </a:fld>
            <a:endParaRPr lang="en-US"/>
          </a:p>
        </p:txBody>
      </p:sp>
    </p:spTree>
    <p:extLst>
      <p:ext uri="{BB962C8B-B14F-4D97-AF65-F5344CB8AC3E}">
        <p14:creationId xmlns:p14="http://schemas.microsoft.com/office/powerpoint/2010/main" val="381748860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38494-46F7-0A40-AC62-EFD385C0EAB5}"/>
              </a:ext>
            </a:extLst>
          </p:cNvPr>
          <p:cNvSpPr>
            <a:spLocks noGrp="1"/>
          </p:cNvSpPr>
          <p:nvPr>
            <p:ph type="title"/>
          </p:nvPr>
        </p:nvSpPr>
        <p:spPr>
          <a:xfrm>
            <a:off x="836612" y="1977886"/>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0DF71815-5A4D-5C42-8374-F78431BC3964}"/>
              </a:ext>
            </a:extLst>
          </p:cNvPr>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4" name="Text Placeholder 3">
            <a:extLst>
              <a:ext uri="{FF2B5EF4-FFF2-40B4-BE49-F238E27FC236}">
                <a16:creationId xmlns:a16="http://schemas.microsoft.com/office/drawing/2014/main" id="{EAC8ABCA-D84E-0749-A76E-6A39C583A7C7}"/>
              </a:ext>
            </a:extLst>
          </p:cNvPr>
          <p:cNvSpPr>
            <a:spLocks noGrp="1"/>
          </p:cNvSpPr>
          <p:nvPr>
            <p:ph type="body" sz="half" idx="2"/>
          </p:nvPr>
        </p:nvSpPr>
        <p:spPr>
          <a:xfrm>
            <a:off x="839788" y="3578086"/>
            <a:ext cx="3932237" cy="22909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ACA96D3-45D2-2D43-8A0B-9BF5E17587E2}"/>
              </a:ext>
            </a:extLst>
          </p:cNvPr>
          <p:cNvSpPr>
            <a:spLocks noGrp="1"/>
          </p:cNvSpPr>
          <p:nvPr>
            <p:ph type="dt" sz="half" idx="10"/>
          </p:nvPr>
        </p:nvSpPr>
        <p:spPr/>
        <p:txBody>
          <a:bodyPr/>
          <a:lstStyle/>
          <a:p>
            <a:fld id="{42ECAC51-D7EC-6A4B-A8D8-2DD0C485030B}" type="datetimeFigureOut">
              <a:rPr lang="en-US" smtClean="0"/>
              <a:t>11/3/2022</a:t>
            </a:fld>
            <a:endParaRPr lang="en-US"/>
          </a:p>
        </p:txBody>
      </p:sp>
      <p:sp>
        <p:nvSpPr>
          <p:cNvPr id="6" name="Footer Placeholder 5">
            <a:extLst>
              <a:ext uri="{FF2B5EF4-FFF2-40B4-BE49-F238E27FC236}">
                <a16:creationId xmlns:a16="http://schemas.microsoft.com/office/drawing/2014/main" id="{F1B7812F-AACE-3642-83C2-D2BEE59D77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276607-8845-4A45-A2D3-1E9FA13FE005}"/>
              </a:ext>
            </a:extLst>
          </p:cNvPr>
          <p:cNvSpPr>
            <a:spLocks noGrp="1"/>
          </p:cNvSpPr>
          <p:nvPr>
            <p:ph type="sldNum" sz="quarter" idx="12"/>
          </p:nvPr>
        </p:nvSpPr>
        <p:spPr/>
        <p:txBody>
          <a:bodyPr/>
          <a:lstStyle/>
          <a:p>
            <a:fld id="{3A1E2ADC-9E1F-FB46-911A-E3EE748E8D4A}" type="slidenum">
              <a:rPr lang="en-US" smtClean="0"/>
              <a:t>‹#›</a:t>
            </a:fld>
            <a:endParaRPr lang="en-US"/>
          </a:p>
        </p:txBody>
      </p:sp>
    </p:spTree>
    <p:extLst>
      <p:ext uri="{BB962C8B-B14F-4D97-AF65-F5344CB8AC3E}">
        <p14:creationId xmlns:p14="http://schemas.microsoft.com/office/powerpoint/2010/main" val="120979753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A7667-47E1-6E42-9E8C-D862D224C8B0}"/>
              </a:ext>
            </a:extLst>
          </p:cNvPr>
          <p:cNvSpPr>
            <a:spLocks noGrp="1"/>
          </p:cNvSpPr>
          <p:nvPr>
            <p:ph type="title"/>
          </p:nvPr>
        </p:nvSpPr>
        <p:spPr/>
        <p:txBody>
          <a:bodyPr/>
          <a:lstStyle/>
          <a:p>
            <a:r>
              <a:rPr lang="en-GB" dirty="0"/>
              <a:t>Click to edit Master title style</a:t>
            </a:r>
            <a:endParaRPr lang="en-US" dirty="0"/>
          </a:p>
        </p:txBody>
      </p:sp>
      <p:sp>
        <p:nvSpPr>
          <p:cNvPr id="3" name="Vertical Text Placeholder 2">
            <a:extLst>
              <a:ext uri="{FF2B5EF4-FFF2-40B4-BE49-F238E27FC236}">
                <a16:creationId xmlns:a16="http://schemas.microsoft.com/office/drawing/2014/main" id="{C4489336-6D36-0141-8139-C2C3E4DCA7E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D994273-B923-8A4A-8A6E-E12D2222F636}"/>
              </a:ext>
            </a:extLst>
          </p:cNvPr>
          <p:cNvSpPr>
            <a:spLocks noGrp="1"/>
          </p:cNvSpPr>
          <p:nvPr>
            <p:ph type="dt" sz="half" idx="10"/>
          </p:nvPr>
        </p:nvSpPr>
        <p:spPr/>
        <p:txBody>
          <a:bodyPr/>
          <a:lstStyle/>
          <a:p>
            <a:fld id="{42ECAC51-D7EC-6A4B-A8D8-2DD0C485030B}" type="datetimeFigureOut">
              <a:rPr lang="en-US" smtClean="0"/>
              <a:t>11/3/2022</a:t>
            </a:fld>
            <a:endParaRPr lang="en-US"/>
          </a:p>
        </p:txBody>
      </p:sp>
      <p:sp>
        <p:nvSpPr>
          <p:cNvPr id="5" name="Footer Placeholder 4">
            <a:extLst>
              <a:ext uri="{FF2B5EF4-FFF2-40B4-BE49-F238E27FC236}">
                <a16:creationId xmlns:a16="http://schemas.microsoft.com/office/drawing/2014/main" id="{637E760A-9625-D74B-9AE0-05DC046C28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953ADE-92FE-AF4C-826E-ED242100ACEC}"/>
              </a:ext>
            </a:extLst>
          </p:cNvPr>
          <p:cNvSpPr>
            <a:spLocks noGrp="1"/>
          </p:cNvSpPr>
          <p:nvPr>
            <p:ph type="sldNum" sz="quarter" idx="12"/>
          </p:nvPr>
        </p:nvSpPr>
        <p:spPr/>
        <p:txBody>
          <a:bodyPr/>
          <a:lstStyle/>
          <a:p>
            <a:fld id="{3A1E2ADC-9E1F-FB46-911A-E3EE748E8D4A}" type="slidenum">
              <a:rPr lang="en-US" smtClean="0"/>
              <a:t>‹#›</a:t>
            </a:fld>
            <a:endParaRPr lang="en-US"/>
          </a:p>
        </p:txBody>
      </p:sp>
    </p:spTree>
    <p:extLst>
      <p:ext uri="{BB962C8B-B14F-4D97-AF65-F5344CB8AC3E}">
        <p14:creationId xmlns:p14="http://schemas.microsoft.com/office/powerpoint/2010/main" val="236706963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5BBCDF-14FD-3B4F-9131-714E3B8FC82E}"/>
              </a:ext>
            </a:extLst>
          </p:cNvPr>
          <p:cNvSpPr>
            <a:spLocks noGrp="1"/>
          </p:cNvSpPr>
          <p:nvPr>
            <p:ph type="title" orient="vert"/>
          </p:nvPr>
        </p:nvSpPr>
        <p:spPr>
          <a:xfrm>
            <a:off x="8724900" y="365125"/>
            <a:ext cx="2628900" cy="5811838"/>
          </a:xfrm>
        </p:spPr>
        <p:txBody>
          <a:bodyPr vert="eaVert"/>
          <a:lstStyle/>
          <a:p>
            <a:r>
              <a:rPr lang="en-GB" dirty="0"/>
              <a:t>Click to edit Master title style</a:t>
            </a:r>
            <a:endParaRPr lang="en-US" dirty="0"/>
          </a:p>
        </p:txBody>
      </p:sp>
      <p:sp>
        <p:nvSpPr>
          <p:cNvPr id="3" name="Vertical Text Placeholder 2">
            <a:extLst>
              <a:ext uri="{FF2B5EF4-FFF2-40B4-BE49-F238E27FC236}">
                <a16:creationId xmlns:a16="http://schemas.microsoft.com/office/drawing/2014/main" id="{5969B262-64E5-3847-A4DD-4362D9FF6C28}"/>
              </a:ext>
            </a:extLst>
          </p:cNvPr>
          <p:cNvSpPr>
            <a:spLocks noGrp="1"/>
          </p:cNvSpPr>
          <p:nvPr>
            <p:ph type="body" orient="vert" idx="1"/>
          </p:nvPr>
        </p:nvSpPr>
        <p:spPr>
          <a:xfrm>
            <a:off x="838200" y="365125"/>
            <a:ext cx="7734300" cy="5811838"/>
          </a:xfrm>
        </p:spPr>
        <p:txBody>
          <a:bodyPr vert="eaVert"/>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386A4217-6430-F940-AB8E-3273FB5FB096}"/>
              </a:ext>
            </a:extLst>
          </p:cNvPr>
          <p:cNvSpPr>
            <a:spLocks noGrp="1"/>
          </p:cNvSpPr>
          <p:nvPr>
            <p:ph type="dt" sz="half" idx="10"/>
          </p:nvPr>
        </p:nvSpPr>
        <p:spPr/>
        <p:txBody>
          <a:bodyPr/>
          <a:lstStyle/>
          <a:p>
            <a:fld id="{42ECAC51-D7EC-6A4B-A8D8-2DD0C485030B}" type="datetimeFigureOut">
              <a:rPr lang="en-US" smtClean="0"/>
              <a:t>11/3/2022</a:t>
            </a:fld>
            <a:endParaRPr lang="en-US"/>
          </a:p>
        </p:txBody>
      </p:sp>
      <p:sp>
        <p:nvSpPr>
          <p:cNvPr id="5" name="Footer Placeholder 4">
            <a:extLst>
              <a:ext uri="{FF2B5EF4-FFF2-40B4-BE49-F238E27FC236}">
                <a16:creationId xmlns:a16="http://schemas.microsoft.com/office/drawing/2014/main" id="{CCBDD5EA-0784-AF4D-9266-E4AC507A26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541143-A43D-7D41-A5A2-DB03D787B17E}"/>
              </a:ext>
            </a:extLst>
          </p:cNvPr>
          <p:cNvSpPr>
            <a:spLocks noGrp="1"/>
          </p:cNvSpPr>
          <p:nvPr>
            <p:ph type="sldNum" sz="quarter" idx="12"/>
          </p:nvPr>
        </p:nvSpPr>
        <p:spPr/>
        <p:txBody>
          <a:bodyPr/>
          <a:lstStyle/>
          <a:p>
            <a:fld id="{3A1E2ADC-9E1F-FB46-911A-E3EE748E8D4A}" type="slidenum">
              <a:rPr lang="en-US" smtClean="0"/>
              <a:t>‹#›</a:t>
            </a:fld>
            <a:endParaRPr lang="en-US"/>
          </a:p>
        </p:txBody>
      </p:sp>
    </p:spTree>
    <p:extLst>
      <p:ext uri="{BB962C8B-B14F-4D97-AF65-F5344CB8AC3E}">
        <p14:creationId xmlns:p14="http://schemas.microsoft.com/office/powerpoint/2010/main" val="169715774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F80B257F-5AE4-4981-97D4-D91EF99A359D}" type="datetimeFigureOut">
              <a:rPr lang="en-GB" smtClean="0"/>
              <a:t>03/11/2022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2A9D46F-5A33-4397-BBF7-9AF353AB837B}" type="slidenum">
              <a:rPr lang="en-GB" smtClean="0"/>
              <a:t>‹#›</a:t>
            </a:fld>
            <a:endParaRPr lang="en-GB"/>
          </a:p>
        </p:txBody>
      </p:sp>
    </p:spTree>
    <p:extLst>
      <p:ext uri="{BB962C8B-B14F-4D97-AF65-F5344CB8AC3E}">
        <p14:creationId xmlns:p14="http://schemas.microsoft.com/office/powerpoint/2010/main" val="272319578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80B257F-5AE4-4981-97D4-D91EF99A359D}" type="datetimeFigureOut">
              <a:rPr lang="en-GB" smtClean="0"/>
              <a:t>03/11/2022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2A9D46F-5A33-4397-BBF7-9AF353AB837B}" type="slidenum">
              <a:rPr lang="en-GB" smtClean="0"/>
              <a:t>‹#›</a:t>
            </a:fld>
            <a:endParaRPr lang="en-GB"/>
          </a:p>
        </p:txBody>
      </p:sp>
    </p:spTree>
    <p:extLst>
      <p:ext uri="{BB962C8B-B14F-4D97-AF65-F5344CB8AC3E}">
        <p14:creationId xmlns:p14="http://schemas.microsoft.com/office/powerpoint/2010/main" val="33211665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80B257F-5AE4-4981-97D4-D91EF99A359D}" type="datetimeFigureOut">
              <a:rPr lang="en-GB" smtClean="0"/>
              <a:t>03/11/2022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2A9D46F-5A33-4397-BBF7-9AF353AB837B}" type="slidenum">
              <a:rPr lang="en-GB" smtClean="0"/>
              <a:t>‹#›</a:t>
            </a:fld>
            <a:endParaRPr lang="en-GB"/>
          </a:p>
        </p:txBody>
      </p:sp>
    </p:spTree>
    <p:extLst>
      <p:ext uri="{BB962C8B-B14F-4D97-AF65-F5344CB8AC3E}">
        <p14:creationId xmlns:p14="http://schemas.microsoft.com/office/powerpoint/2010/main" val="198652761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F80B257F-5AE4-4981-97D4-D91EF99A359D}" type="datetimeFigureOut">
              <a:rPr lang="en-GB" smtClean="0"/>
              <a:t>03/11/2022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2A9D46F-5A33-4397-BBF7-9AF353AB837B}" type="slidenum">
              <a:rPr lang="en-GB" smtClean="0"/>
              <a:t>‹#›</a:t>
            </a:fld>
            <a:endParaRPr lang="en-GB"/>
          </a:p>
        </p:txBody>
      </p:sp>
    </p:spTree>
    <p:extLst>
      <p:ext uri="{BB962C8B-B14F-4D97-AF65-F5344CB8AC3E}">
        <p14:creationId xmlns:p14="http://schemas.microsoft.com/office/powerpoint/2010/main" val="149059808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F80B257F-5AE4-4981-97D4-D91EF99A359D}" type="datetimeFigureOut">
              <a:rPr lang="en-GB" smtClean="0"/>
              <a:t>03/11/2022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2A9D46F-5A33-4397-BBF7-9AF353AB837B}" type="slidenum">
              <a:rPr lang="en-GB" smtClean="0"/>
              <a:t>‹#›</a:t>
            </a:fld>
            <a:endParaRPr lang="en-GB"/>
          </a:p>
        </p:txBody>
      </p:sp>
    </p:spTree>
    <p:extLst>
      <p:ext uri="{BB962C8B-B14F-4D97-AF65-F5344CB8AC3E}">
        <p14:creationId xmlns:p14="http://schemas.microsoft.com/office/powerpoint/2010/main" val="87663273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F80B257F-5AE4-4981-97D4-D91EF99A359D}" type="datetimeFigureOut">
              <a:rPr lang="en-GB" smtClean="0"/>
              <a:t>03/11/2022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2A9D46F-5A33-4397-BBF7-9AF353AB837B}" type="slidenum">
              <a:rPr lang="en-GB" smtClean="0"/>
              <a:t>‹#›</a:t>
            </a:fld>
            <a:endParaRPr lang="en-GB"/>
          </a:p>
        </p:txBody>
      </p:sp>
    </p:spTree>
    <p:extLst>
      <p:ext uri="{BB962C8B-B14F-4D97-AF65-F5344CB8AC3E}">
        <p14:creationId xmlns:p14="http://schemas.microsoft.com/office/powerpoint/2010/main" val="149940288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0B257F-5AE4-4981-97D4-D91EF99A359D}" type="datetimeFigureOut">
              <a:rPr lang="en-GB" smtClean="0"/>
              <a:t>03/11/2022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2A9D46F-5A33-4397-BBF7-9AF353AB837B}" type="slidenum">
              <a:rPr lang="en-GB" smtClean="0"/>
              <a:t>‹#›</a:t>
            </a:fld>
            <a:endParaRPr lang="en-GB"/>
          </a:p>
        </p:txBody>
      </p:sp>
    </p:spTree>
    <p:extLst>
      <p:ext uri="{BB962C8B-B14F-4D97-AF65-F5344CB8AC3E}">
        <p14:creationId xmlns:p14="http://schemas.microsoft.com/office/powerpoint/2010/main" val="38334227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80B257F-5AE4-4981-97D4-D91EF99A359D}" type="datetimeFigureOut">
              <a:rPr lang="en-GB" smtClean="0"/>
              <a:t>03/11/2022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2A9D46F-5A33-4397-BBF7-9AF353AB837B}" type="slidenum">
              <a:rPr lang="en-GB" smtClean="0"/>
              <a:t>‹#›</a:t>
            </a:fld>
            <a:endParaRPr lang="en-GB"/>
          </a:p>
        </p:txBody>
      </p:sp>
    </p:spTree>
    <p:extLst>
      <p:ext uri="{BB962C8B-B14F-4D97-AF65-F5344CB8AC3E}">
        <p14:creationId xmlns:p14="http://schemas.microsoft.com/office/powerpoint/2010/main" val="226828308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80B257F-5AE4-4981-97D4-D91EF99A359D}" type="datetimeFigureOut">
              <a:rPr lang="en-GB" smtClean="0"/>
              <a:t>03/11/2022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2A9D46F-5A33-4397-BBF7-9AF353AB837B}" type="slidenum">
              <a:rPr lang="en-GB" smtClean="0"/>
              <a:t>‹#›</a:t>
            </a:fld>
            <a:endParaRPr lang="en-GB"/>
          </a:p>
        </p:txBody>
      </p:sp>
    </p:spTree>
    <p:extLst>
      <p:ext uri="{BB962C8B-B14F-4D97-AF65-F5344CB8AC3E}">
        <p14:creationId xmlns:p14="http://schemas.microsoft.com/office/powerpoint/2010/main" val="65448871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80B257F-5AE4-4981-97D4-D91EF99A359D}" type="datetimeFigureOut">
              <a:rPr lang="en-GB" smtClean="0"/>
              <a:t>03/11/2022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2A9D46F-5A33-4397-BBF7-9AF353AB837B}" type="slidenum">
              <a:rPr lang="en-GB" smtClean="0"/>
              <a:t>‹#›</a:t>
            </a:fld>
            <a:endParaRPr lang="en-GB"/>
          </a:p>
        </p:txBody>
      </p:sp>
    </p:spTree>
    <p:extLst>
      <p:ext uri="{BB962C8B-B14F-4D97-AF65-F5344CB8AC3E}">
        <p14:creationId xmlns:p14="http://schemas.microsoft.com/office/powerpoint/2010/main" val="258463990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80B257F-5AE4-4981-97D4-D91EF99A359D}" type="datetimeFigureOut">
              <a:rPr lang="en-GB" smtClean="0"/>
              <a:t>03/11/2022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2A9D46F-5A33-4397-BBF7-9AF353AB837B}" type="slidenum">
              <a:rPr lang="en-GB" smtClean="0"/>
              <a:t>‹#›</a:t>
            </a:fld>
            <a:endParaRPr lang="en-GB"/>
          </a:p>
        </p:txBody>
      </p:sp>
    </p:spTree>
    <p:extLst>
      <p:ext uri="{BB962C8B-B14F-4D97-AF65-F5344CB8AC3E}">
        <p14:creationId xmlns:p14="http://schemas.microsoft.com/office/powerpoint/2010/main" val="5859379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Blank White">
  <p:cSld name="Blank White">
    <p:bg>
      <p:bgPr>
        <a:solidFill>
          <a:schemeClr val="lt1"/>
        </a:solidFill>
        <a:effectLst/>
      </p:bgPr>
    </p:bg>
    <p:spTree>
      <p:nvGrpSpPr>
        <p:cNvPr id="1" name="Shape 31"/>
        <p:cNvGrpSpPr/>
        <p:nvPr/>
      </p:nvGrpSpPr>
      <p:grpSpPr>
        <a:xfrm>
          <a:off x="0" y="0"/>
          <a:ext cx="0" cy="0"/>
          <a:chOff x="0" y="0"/>
          <a:chExt cx="0" cy="0"/>
        </a:xfrm>
      </p:grpSpPr>
      <p:sp>
        <p:nvSpPr>
          <p:cNvPr id="32" name="Google Shape;32;p17"/>
          <p:cNvSpPr txBox="1">
            <a:spLocks noGrp="1"/>
          </p:cNvSpPr>
          <p:nvPr>
            <p:ph type="body" idx="1"/>
          </p:nvPr>
        </p:nvSpPr>
        <p:spPr>
          <a:xfrm>
            <a:off x="0" y="2"/>
            <a:ext cx="765387" cy="765387"/>
          </a:xfrm>
          <a:prstGeom prst="rect">
            <a:avLst/>
          </a:prstGeom>
          <a:solidFill>
            <a:schemeClr val="accent1"/>
          </a:solid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1"/>
              </a:buClr>
              <a:buSzPts val="2000"/>
              <a:buNone/>
              <a:defRPr/>
            </a:lvl1pPr>
            <a:lvl2pPr marL="914400" lvl="1" indent="-342900" algn="l">
              <a:lnSpc>
                <a:spcPct val="100000"/>
              </a:lnSpc>
              <a:spcBef>
                <a:spcPts val="1200"/>
              </a:spcBef>
              <a:spcAft>
                <a:spcPts val="0"/>
              </a:spcAft>
              <a:buClr>
                <a:schemeClr val="dk1"/>
              </a:buClr>
              <a:buSzPts val="1800"/>
              <a:buChar char="•"/>
              <a:defRPr/>
            </a:lvl2pPr>
            <a:lvl3pPr marL="1371600" lvl="2" indent="-342900" algn="l">
              <a:lnSpc>
                <a:spcPct val="100000"/>
              </a:lnSpc>
              <a:spcBef>
                <a:spcPts val="1200"/>
              </a:spcBef>
              <a:spcAft>
                <a:spcPts val="0"/>
              </a:spcAft>
              <a:buClr>
                <a:schemeClr val="dk1"/>
              </a:buClr>
              <a:buSzPts val="1800"/>
              <a:buChar char="•"/>
              <a:defRPr/>
            </a:lvl3pPr>
            <a:lvl4pPr marL="1828800" lvl="3" indent="-342900" algn="l">
              <a:lnSpc>
                <a:spcPct val="100000"/>
              </a:lnSpc>
              <a:spcBef>
                <a:spcPts val="1200"/>
              </a:spcBef>
              <a:spcAft>
                <a:spcPts val="0"/>
              </a:spcAft>
              <a:buClr>
                <a:schemeClr val="dk1"/>
              </a:buClr>
              <a:buSzPts val="1800"/>
              <a:buChar char="•"/>
              <a:defRPr/>
            </a:lvl4pPr>
            <a:lvl5pPr marL="2286000" lvl="4" indent="-342900" algn="l">
              <a:lnSpc>
                <a:spcPct val="100000"/>
              </a:lnSpc>
              <a:spcBef>
                <a:spcPts val="1200"/>
              </a:spcBef>
              <a:spcAft>
                <a:spcPts val="0"/>
              </a:spcAft>
              <a:buClr>
                <a:schemeClr val="dk1"/>
              </a:buClr>
              <a:buSzPts val="1800"/>
              <a:buChar char="•"/>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7"/>
          <p:cNvSpPr txBox="1">
            <a:spLocks noGrp="1"/>
          </p:cNvSpPr>
          <p:nvPr>
            <p:ph type="title"/>
          </p:nvPr>
        </p:nvSpPr>
        <p:spPr>
          <a:xfrm>
            <a:off x="838200" y="765389"/>
            <a:ext cx="3505200" cy="141901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600"/>
              <a:buFont typeface="Arial"/>
              <a:buNone/>
              <a:defRPr sz="36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17"/>
          <p:cNvSpPr txBox="1">
            <a:spLocks noGrp="1"/>
          </p:cNvSpPr>
          <p:nvPr>
            <p:ph type="body" idx="2"/>
          </p:nvPr>
        </p:nvSpPr>
        <p:spPr>
          <a:xfrm>
            <a:off x="10932769" y="184730"/>
            <a:ext cx="1107281" cy="392708"/>
          </a:xfrm>
          <a:prstGeom prst="rect">
            <a:avLst/>
          </a:prstGeom>
          <a:blipFill rotWithShape="1">
            <a:blip r:embed="rId2">
              <a:alphaModFix/>
            </a:blip>
            <a:stretch>
              <a:fillRect/>
            </a:stretch>
          </a:blipFill>
          <a:ln>
            <a:noFill/>
          </a:ln>
        </p:spPr>
        <p:txBody>
          <a:bodyPr spcFirstLastPara="1" wrap="square" lIns="91425" tIns="45700" rIns="91425" bIns="45700" anchor="t" anchorCtr="0">
            <a:noAutofit/>
          </a:bodyPr>
          <a:lstStyle>
            <a:lvl1pPr marL="457200" lvl="0" indent="-228600" algn="l">
              <a:lnSpc>
                <a:spcPct val="100000"/>
              </a:lnSpc>
              <a:spcBef>
                <a:spcPts val="0"/>
              </a:spcBef>
              <a:spcAft>
                <a:spcPts val="0"/>
              </a:spcAft>
              <a:buClr>
                <a:schemeClr val="dk1"/>
              </a:buClr>
              <a:buSzPts val="2000"/>
              <a:buNone/>
              <a:defRPr/>
            </a:lvl1pPr>
            <a:lvl2pPr marL="914400" lvl="1" indent="-342900" algn="l">
              <a:lnSpc>
                <a:spcPct val="100000"/>
              </a:lnSpc>
              <a:spcBef>
                <a:spcPts val="1200"/>
              </a:spcBef>
              <a:spcAft>
                <a:spcPts val="0"/>
              </a:spcAft>
              <a:buClr>
                <a:schemeClr val="dk1"/>
              </a:buClr>
              <a:buSzPts val="1800"/>
              <a:buChar char="•"/>
              <a:defRPr/>
            </a:lvl2pPr>
            <a:lvl3pPr marL="1371600" lvl="2" indent="-342900" algn="l">
              <a:lnSpc>
                <a:spcPct val="100000"/>
              </a:lnSpc>
              <a:spcBef>
                <a:spcPts val="1200"/>
              </a:spcBef>
              <a:spcAft>
                <a:spcPts val="0"/>
              </a:spcAft>
              <a:buClr>
                <a:schemeClr val="dk1"/>
              </a:buClr>
              <a:buSzPts val="1800"/>
              <a:buChar char="•"/>
              <a:defRPr/>
            </a:lvl3pPr>
            <a:lvl4pPr marL="1828800" lvl="3" indent="-342900" algn="l">
              <a:lnSpc>
                <a:spcPct val="100000"/>
              </a:lnSpc>
              <a:spcBef>
                <a:spcPts val="1200"/>
              </a:spcBef>
              <a:spcAft>
                <a:spcPts val="0"/>
              </a:spcAft>
              <a:buClr>
                <a:schemeClr val="dk1"/>
              </a:buClr>
              <a:buSzPts val="1800"/>
              <a:buChar char="•"/>
              <a:defRPr/>
            </a:lvl4pPr>
            <a:lvl5pPr marL="2286000" lvl="4" indent="-342900" algn="l">
              <a:lnSpc>
                <a:spcPct val="100000"/>
              </a:lnSpc>
              <a:spcBef>
                <a:spcPts val="1200"/>
              </a:spcBef>
              <a:spcAft>
                <a:spcPts val="0"/>
              </a:spcAft>
              <a:buClr>
                <a:schemeClr val="dk1"/>
              </a:buClr>
              <a:buSzPts val="1800"/>
              <a:buChar char="•"/>
              <a:defRPr/>
            </a:lvl5pPr>
            <a:lvl6pPr marL="2743200" lvl="5" indent="-342900" algn="l">
              <a:lnSpc>
                <a:spcPct val="90000"/>
              </a:lnSpc>
              <a:spcBef>
                <a:spcPts val="12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0740466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31"/>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Rectangle 4"/>
          <p:cNvSpPr>
            <a:spLocks noGrp="1" noChangeArrowheads="1"/>
          </p:cNvSpPr>
          <p:nvPr>
            <p:ph type="dt" sz="half" idx="10"/>
          </p:nvPr>
        </p:nvSpPr>
        <p:spPr>
          <a:ln/>
        </p:spPr>
        <p:txBody>
          <a:bodyPr/>
          <a:lstStyle>
            <a:lvl1pPr>
              <a:defRPr/>
            </a:lvl1pPr>
          </a:lstStyle>
          <a:p>
            <a:pPr>
              <a:defRPr/>
            </a:pPr>
            <a:fld id="{CFFD42C1-CD24-49F4-85DD-C19709E4686F}" type="datetimeFigureOut">
              <a:rPr lang="en-US">
                <a:solidFill>
                  <a:srgbClr val="000000"/>
                </a:solidFill>
              </a:rPr>
              <a:pPr>
                <a:defRPr/>
              </a:pPr>
              <a:t>11/3/2022</a:t>
            </a:fld>
            <a:endParaRPr lang="en-GB"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A31323-C0CA-4671-ABEC-33814DEA74AC}" type="slidenum">
              <a:rPr lang="en-GB">
                <a:solidFill>
                  <a:srgbClr val="000000"/>
                </a:solidFill>
              </a:rPr>
              <a:pPr>
                <a:defRPr/>
              </a:pPr>
              <a:t>‹#›</a:t>
            </a:fld>
            <a:endParaRPr lang="en-GB" dirty="0">
              <a:solidFill>
                <a:srgbClr val="000000"/>
              </a:solidFill>
            </a:endParaRPr>
          </a:p>
        </p:txBody>
      </p:sp>
      <p:sp>
        <p:nvSpPr>
          <p:cNvPr id="8" name="Text Placeholder 7"/>
          <p:cNvSpPr>
            <a:spLocks noGrp="1"/>
          </p:cNvSpPr>
          <p:nvPr>
            <p:ph type="body" sz="quarter" idx="13"/>
          </p:nvPr>
        </p:nvSpPr>
        <p:spPr>
          <a:xfrm>
            <a:off x="624421" y="260350"/>
            <a:ext cx="8927967" cy="865188"/>
          </a:xfrm>
        </p:spPr>
        <p:txBody>
          <a:bodyPr anchor="ctr"/>
          <a:lstStyle>
            <a:lvl1pPr marL="0" indent="0">
              <a:buNone/>
              <a:defRPr lang="en-US" sz="3200" b="1" kern="1200" dirty="0" smtClean="0">
                <a:solidFill>
                  <a:srgbClr val="0072C6"/>
                </a:solidFill>
                <a:latin typeface="Arial" charset="0"/>
                <a:ea typeface="+mj-ea"/>
                <a:cs typeface="+mj-cs"/>
              </a:defRPr>
            </a:lvl1pPr>
          </a:lstStyle>
          <a:p>
            <a:pPr lvl="0"/>
            <a:r>
              <a:rPr lang="en-US" dirty="0"/>
              <a:t>Click to edit Master text styles</a:t>
            </a:r>
          </a:p>
        </p:txBody>
      </p:sp>
    </p:spTree>
    <p:extLst>
      <p:ext uri="{BB962C8B-B14F-4D97-AF65-F5344CB8AC3E}">
        <p14:creationId xmlns:p14="http://schemas.microsoft.com/office/powerpoint/2010/main" val="71341701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397291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502592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02242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570104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11/3/2022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487507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11/3/2022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761714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11/3/2022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513318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674115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11/3/2022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99452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3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32"/>
          <p:cNvSpPr>
            <a:spLocks noGrp="1"/>
          </p:cNvSpPr>
          <p:nvPr>
            <p:ph type="pic" idx="2"/>
          </p:nvPr>
        </p:nvSpPr>
        <p:spPr>
          <a:xfrm>
            <a:off x="5183188" y="987425"/>
            <a:ext cx="6172200" cy="4873625"/>
          </a:xfrm>
          <a:prstGeom prst="rect">
            <a:avLst/>
          </a:prstGeom>
          <a:noFill/>
          <a:ln>
            <a:noFill/>
          </a:ln>
        </p:spPr>
      </p:sp>
      <p:sp>
        <p:nvSpPr>
          <p:cNvPr id="68" name="Google Shape;68;p3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903793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667657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Rectangle 4"/>
          <p:cNvSpPr>
            <a:spLocks noGrp="1" noChangeArrowheads="1"/>
          </p:cNvSpPr>
          <p:nvPr>
            <p:ph type="dt" sz="half" idx="10"/>
          </p:nvPr>
        </p:nvSpPr>
        <p:spPr>
          <a:ln/>
        </p:spPr>
        <p:txBody>
          <a:bodyPr/>
          <a:lstStyle>
            <a:lvl1pPr>
              <a:defRPr/>
            </a:lvl1pPr>
          </a:lstStyle>
          <a:p>
            <a:pPr>
              <a:defRPr/>
            </a:pPr>
            <a:fld id="{CFFD42C1-CD24-49F4-85DD-C19709E4686F}" type="datetimeFigureOut">
              <a:rPr lang="en-US">
                <a:solidFill>
                  <a:srgbClr val="000000"/>
                </a:solidFill>
              </a:rPr>
              <a:pPr>
                <a:defRPr/>
              </a:pPr>
              <a:t>11/3/2022</a:t>
            </a:fld>
            <a:endParaRPr lang="en-GB"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A31323-C0CA-4671-ABEC-33814DEA74AC}" type="slidenum">
              <a:rPr lang="en-GB">
                <a:solidFill>
                  <a:srgbClr val="000000"/>
                </a:solidFill>
              </a:rPr>
              <a:pPr>
                <a:defRPr/>
              </a:pPr>
              <a:t>‹#›</a:t>
            </a:fld>
            <a:endParaRPr lang="en-GB" dirty="0">
              <a:solidFill>
                <a:srgbClr val="000000"/>
              </a:solidFill>
            </a:endParaRPr>
          </a:p>
        </p:txBody>
      </p:sp>
      <p:sp>
        <p:nvSpPr>
          <p:cNvPr id="8" name="Text Placeholder 7"/>
          <p:cNvSpPr>
            <a:spLocks noGrp="1"/>
          </p:cNvSpPr>
          <p:nvPr>
            <p:ph type="body" sz="quarter" idx="13"/>
          </p:nvPr>
        </p:nvSpPr>
        <p:spPr>
          <a:xfrm>
            <a:off x="624421" y="260350"/>
            <a:ext cx="8927967" cy="865188"/>
          </a:xfrm>
        </p:spPr>
        <p:txBody>
          <a:bodyPr anchor="ctr"/>
          <a:lstStyle>
            <a:lvl1pPr marL="0" indent="0">
              <a:buNone/>
              <a:defRPr lang="en-US" sz="3200" b="1" kern="1200" dirty="0" smtClean="0">
                <a:solidFill>
                  <a:srgbClr val="0072C6"/>
                </a:solidFill>
                <a:latin typeface="Arial" charset="0"/>
                <a:ea typeface="+mj-ea"/>
                <a:cs typeface="+mj-cs"/>
              </a:defRPr>
            </a:lvl1pPr>
          </a:lstStyle>
          <a:p>
            <a:pPr lvl="0"/>
            <a:r>
              <a:rPr lang="en-US" dirty="0"/>
              <a:t>Click to edit Master text styles</a:t>
            </a:r>
          </a:p>
        </p:txBody>
      </p:sp>
    </p:spTree>
    <p:extLst>
      <p:ext uri="{BB962C8B-B14F-4D97-AF65-F5344CB8AC3E}">
        <p14:creationId xmlns:p14="http://schemas.microsoft.com/office/powerpoint/2010/main" val="8730898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5.pn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image" Target="../media/image6.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theme" Target="../theme/theme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0"/>
        <p:cNvGrpSpPr/>
        <p:nvPr/>
      </p:nvGrpSpPr>
      <p:grpSpPr>
        <a:xfrm>
          <a:off x="0" y="0"/>
          <a:ext cx="0" cy="0"/>
          <a:chOff x="0" y="0"/>
          <a:chExt cx="0" cy="0"/>
        </a:xfrm>
      </p:grpSpPr>
      <p:sp>
        <p:nvSpPr>
          <p:cNvPr id="91" name="Google Shape;91;g17d722ec338_7_0"/>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2" name="Google Shape;92;g17d722ec338_7_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3" name="Google Shape;93;g17d722ec338_7_0"/>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4" name="Google Shape;94;g17d722ec338_7_0"/>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5" name="Google Shape;95;g17d722ec338_7_0"/>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5"/>
        <p:cNvGrpSpPr/>
        <p:nvPr/>
      </p:nvGrpSpPr>
      <p:grpSpPr>
        <a:xfrm>
          <a:off x="0" y="0"/>
          <a:ext cx="0" cy="0"/>
          <a:chOff x="0" y="0"/>
          <a:chExt cx="0" cy="0"/>
        </a:xfrm>
      </p:grpSpPr>
      <p:sp>
        <p:nvSpPr>
          <p:cNvPr id="166" name="Google Shape;166;g17d722ec338_7_84"/>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67" name="Google Shape;167;g17d722ec338_7_8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8" name="Google Shape;168;g17d722ec338_7_84"/>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9" name="Google Shape;169;g17d722ec338_7_84"/>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70" name="Google Shape;170;g17d722ec338_7_84"/>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2"/>
        <p:cNvGrpSpPr/>
        <p:nvPr/>
      </p:nvGrpSpPr>
      <p:grpSpPr>
        <a:xfrm>
          <a:off x="0" y="0"/>
          <a:ext cx="0" cy="0"/>
          <a:chOff x="0" y="0"/>
          <a:chExt cx="0" cy="0"/>
        </a:xfrm>
      </p:grpSpPr>
      <p:sp>
        <p:nvSpPr>
          <p:cNvPr id="243" name="Google Shape;243;g17d722ec338_7_176"/>
          <p:cNvSpPr txBox="1">
            <a:spLocks noGrp="1"/>
          </p:cNvSpPr>
          <p:nvPr>
            <p:ph type="title"/>
          </p:nvPr>
        </p:nvSpPr>
        <p:spPr>
          <a:xfrm>
            <a:off x="838200" y="365126"/>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44" name="Google Shape;244;g17d722ec338_7_17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5" name="Google Shape;245;g17d722ec338_7_176"/>
          <p:cNvSpPr txBox="1">
            <a:spLocks noGrp="1"/>
          </p:cNvSpPr>
          <p:nvPr>
            <p:ph type="dt" idx="10"/>
          </p:nvPr>
        </p:nvSpPr>
        <p:spPr>
          <a:xfrm>
            <a:off x="838200" y="6356351"/>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46" name="Google Shape;246;g17d722ec338_7_176"/>
          <p:cNvSpPr txBox="1">
            <a:spLocks noGrp="1"/>
          </p:cNvSpPr>
          <p:nvPr>
            <p:ph type="ftr" idx="11"/>
          </p:nvPr>
        </p:nvSpPr>
        <p:spPr>
          <a:xfrm>
            <a:off x="4038600" y="6356351"/>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47" name="Google Shape;247;g17d722ec338_7_176"/>
          <p:cNvSpPr txBox="1">
            <a:spLocks noGrp="1"/>
          </p:cNvSpPr>
          <p:nvPr>
            <p:ph type="sldNum" idx="12"/>
          </p:nvPr>
        </p:nvSpPr>
        <p:spPr>
          <a:xfrm>
            <a:off x="8610600" y="6356351"/>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8"/>
        <p:cNvGrpSpPr/>
        <p:nvPr/>
      </p:nvGrpSpPr>
      <p:grpSpPr>
        <a:xfrm>
          <a:off x="0" y="0"/>
          <a:ext cx="0" cy="0"/>
          <a:chOff x="0" y="0"/>
          <a:chExt cx="0" cy="0"/>
        </a:xfrm>
      </p:grpSpPr>
      <p:sp>
        <p:nvSpPr>
          <p:cNvPr id="319" name="Google Shape;319;g17d722ec338_17_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1pPr>
            <a:lvl2pPr marR="0" lvl="1" algn="l" rtl="0">
              <a:lnSpc>
                <a:spcPct val="9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Clr>
                <a:srgbClr val="000000"/>
              </a:buClr>
              <a:buSzPts val="1400"/>
              <a:buFont typeface="Arial"/>
              <a:buNone/>
              <a:defRPr sz="3300" b="0" i="0" u="none" strike="noStrike" cap="none">
                <a:solidFill>
                  <a:schemeClr val="dk1"/>
                </a:solidFill>
                <a:latin typeface="Calibri"/>
                <a:ea typeface="Calibri"/>
                <a:cs typeface="Calibri"/>
                <a:sym typeface="Calibri"/>
              </a:defRPr>
            </a:lvl9pPr>
          </a:lstStyle>
          <a:p>
            <a:endParaRPr/>
          </a:p>
        </p:txBody>
      </p:sp>
      <p:sp>
        <p:nvSpPr>
          <p:cNvPr id="320" name="Google Shape;320;g17d722ec338_17_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361950" algn="l" rtl="0">
              <a:lnSpc>
                <a:spcPct val="90000"/>
              </a:lnSpc>
              <a:spcBef>
                <a:spcPts val="75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1150"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4pPr>
            <a:lvl5pPr marL="2286000" marR="0" lvl="4" indent="-311150" algn="l" rtl="0">
              <a:lnSpc>
                <a:spcPct val="90000"/>
              </a:lnSpc>
              <a:spcBef>
                <a:spcPts val="375"/>
              </a:spcBef>
              <a:spcAft>
                <a:spcPts val="0"/>
              </a:spcAft>
              <a:buClr>
                <a:schemeClr val="dk1"/>
              </a:buClr>
              <a:buSzPts val="1300"/>
              <a:buFont typeface="Arial"/>
              <a:buChar char="•"/>
              <a:defRPr sz="1300" b="0" i="0" u="none" strike="noStrike" cap="none">
                <a:solidFill>
                  <a:schemeClr val="dk1"/>
                </a:solidFill>
                <a:latin typeface="Calibri"/>
                <a:ea typeface="Calibri"/>
                <a:cs typeface="Calibri"/>
                <a:sym typeface="Calibri"/>
              </a:defRPr>
            </a:lvl5pPr>
            <a:lvl6pPr marL="2743200" marR="0" lvl="5"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L="3200400" marR="0" lvl="6"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L="3657600" marR="0" lvl="7"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L="4114800" marR="0" lvl="8" indent="-31432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321" name="Google Shape;321;g17d722ec338_17_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22" name="Google Shape;322;g17d722ec338_17_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323" name="Google Shape;323;g17d722ec338_17_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544CF79D-7DCD-9446-84FF-ABBE7F3B7676}"/>
              </a:ext>
            </a:extLst>
          </p:cNvPr>
          <p:cNvPicPr>
            <a:picLocks noChangeAspect="1"/>
          </p:cNvPicPr>
          <p:nvPr userDrawn="1"/>
        </p:nvPicPr>
        <p:blipFill>
          <a:blip r:embed="rId13"/>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5F35F9CE-AD43-B64B-9638-3CC76700C40F}"/>
              </a:ext>
            </a:extLst>
          </p:cNvPr>
          <p:cNvSpPr>
            <a:spLocks noGrp="1"/>
          </p:cNvSpPr>
          <p:nvPr>
            <p:ph type="title"/>
          </p:nvPr>
        </p:nvSpPr>
        <p:spPr>
          <a:xfrm>
            <a:off x="4611756" y="365125"/>
            <a:ext cx="6742043"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4DE099CB-0288-E04D-BDD2-25ABCB66598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a:extLst>
              <a:ext uri="{FF2B5EF4-FFF2-40B4-BE49-F238E27FC236}">
                <a16:creationId xmlns:a16="http://schemas.microsoft.com/office/drawing/2014/main" id="{B6D71EC9-93BB-2B46-865A-6CCA1D6BF4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ECAC51-D7EC-6A4B-A8D8-2DD0C485030B}" type="datetimeFigureOut">
              <a:rPr lang="en-US" smtClean="0"/>
              <a:t>11/3/2022</a:t>
            </a:fld>
            <a:endParaRPr lang="en-US"/>
          </a:p>
        </p:txBody>
      </p:sp>
      <p:sp>
        <p:nvSpPr>
          <p:cNvPr id="5" name="Footer Placeholder 4">
            <a:extLst>
              <a:ext uri="{FF2B5EF4-FFF2-40B4-BE49-F238E27FC236}">
                <a16:creationId xmlns:a16="http://schemas.microsoft.com/office/drawing/2014/main" id="{C19FE6F7-F7CE-DA4B-A1FD-F66FE75CE2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539CB02-AB02-8744-9E24-F901ED2976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3A1E2ADC-9E1F-FB46-911A-E3EE748E8D4A}" type="slidenum">
              <a:rPr lang="en-US" smtClean="0"/>
              <a:pPr/>
              <a:t>‹#›</a:t>
            </a:fld>
            <a:endParaRPr lang="en-US" dirty="0"/>
          </a:p>
        </p:txBody>
      </p:sp>
      <p:pic>
        <p:nvPicPr>
          <p:cNvPr id="7" name="Picture 6" descr="A close up of a sign&#10;&#10;Description automatically generated">
            <a:extLst>
              <a:ext uri="{FF2B5EF4-FFF2-40B4-BE49-F238E27FC236}">
                <a16:creationId xmlns:a16="http://schemas.microsoft.com/office/drawing/2014/main" id="{C67D3E12-B6D3-E14D-81C4-112922ECD334}"/>
              </a:ext>
            </a:extLst>
          </p:cNvPr>
          <p:cNvPicPr>
            <a:picLocks noChangeAspect="1"/>
          </p:cNvPicPr>
          <p:nvPr userDrawn="1"/>
        </p:nvPicPr>
        <p:blipFill>
          <a:blip r:embed="rId14"/>
          <a:stretch>
            <a:fillRect/>
          </a:stretch>
        </p:blipFill>
        <p:spPr>
          <a:xfrm>
            <a:off x="693019" y="464115"/>
            <a:ext cx="3154060" cy="1162554"/>
          </a:xfrm>
          <a:prstGeom prst="rect">
            <a:avLst/>
          </a:prstGeom>
        </p:spPr>
      </p:pic>
    </p:spTree>
    <p:extLst>
      <p:ext uri="{BB962C8B-B14F-4D97-AF65-F5344CB8AC3E}">
        <p14:creationId xmlns:p14="http://schemas.microsoft.com/office/powerpoint/2010/main" val="463487031"/>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r"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0B257F-5AE4-4981-97D4-D91EF99A359D}" type="datetimeFigureOut">
              <a:rPr lang="en-GB" smtClean="0"/>
              <a:t>03/11/2022</a:t>
            </a:fld>
            <a:endParaRPr lang="en-GB"/>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A9D46F-5A33-4397-BBF7-9AF353AB837B}" type="slidenum">
              <a:rPr lang="en-GB" smtClean="0"/>
              <a:t>‹#›</a:t>
            </a:fld>
            <a:endParaRPr lang="en-GB"/>
          </a:p>
        </p:txBody>
      </p:sp>
    </p:spTree>
    <p:extLst>
      <p:ext uri="{BB962C8B-B14F-4D97-AF65-F5344CB8AC3E}">
        <p14:creationId xmlns:p14="http://schemas.microsoft.com/office/powerpoint/2010/main" val="3119905861"/>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11/3/2022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4527668"/>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7.xml"/><Relationship Id="rId1" Type="http://schemas.openxmlformats.org/officeDocument/2006/relationships/slideLayout" Target="../slideLayouts/slideLayout80.xml"/><Relationship Id="rId5" Type="http://schemas.openxmlformats.org/officeDocument/2006/relationships/image" Target="../media/image35.png"/><Relationship Id="rId4" Type="http://schemas.openxmlformats.org/officeDocument/2006/relationships/image" Target="../media/image20.pn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58.xml"/></Relationships>
</file>

<file path=ppt/slides/_rels/slide10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85.xml"/><Relationship Id="rId1" Type="http://schemas.openxmlformats.org/officeDocument/2006/relationships/slideLayout" Target="../slideLayouts/slideLayout58.xml"/><Relationship Id="rId6" Type="http://schemas.openxmlformats.org/officeDocument/2006/relationships/hyperlink" Target="https://www.england.nhs.uk/statistics/statistical-work-areas/iucadc-new-from-april-2021/" TargetMode="External"/><Relationship Id="rId5" Type="http://schemas.openxmlformats.org/officeDocument/2006/relationships/hyperlink" Target="https://www.england.nhs.uk/statistics/statistical-work-areas/iucadc-new-from-april-2021/integrated-urgent-care-aggregate-data-collection-iucadc-including-nhs111-statistics-apr-2021-mar-2022/" TargetMode="External"/><Relationship Id="rId4" Type="http://schemas.openxmlformats.org/officeDocument/2006/relationships/hyperlink" Target="https://www.england.nhs.uk/statistics/statistical-work-areas/nhs-111-minimum-data-set/nhs-111-minimum-data-set-2020-21/" TargetMode="External"/></Relationships>
</file>

<file path=ppt/slides/_rels/slide10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86.xml"/><Relationship Id="rId1" Type="http://schemas.openxmlformats.org/officeDocument/2006/relationships/slideLayout" Target="../slideLayouts/slideLayout58.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57.xml"/></Relationships>
</file>

<file path=ppt/slides/_rels/slide10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8.xml"/><Relationship Id="rId1" Type="http://schemas.openxmlformats.org/officeDocument/2006/relationships/slideLayout" Target="../slideLayouts/slideLayout5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0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89.xml"/><Relationship Id="rId1" Type="http://schemas.openxmlformats.org/officeDocument/2006/relationships/slideLayout" Target="../slideLayouts/slideLayout5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0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90.xml"/><Relationship Id="rId1" Type="http://schemas.openxmlformats.org/officeDocument/2006/relationships/slideLayout" Target="../slideLayouts/slideLayout5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57.xml"/></Relationships>
</file>

<file path=ppt/slides/_rels/slide108.xml.rels><?xml version="1.0" encoding="UTF-8" standalone="yes"?>
<Relationships xmlns="http://schemas.openxmlformats.org/package/2006/relationships"><Relationship Id="rId3" Type="http://schemas.openxmlformats.org/officeDocument/2006/relationships/image" Target="../media/image157.jpg"/><Relationship Id="rId2" Type="http://schemas.openxmlformats.org/officeDocument/2006/relationships/notesSlide" Target="../notesSlides/notesSlide92.xml"/><Relationship Id="rId1" Type="http://schemas.openxmlformats.org/officeDocument/2006/relationships/slideLayout" Target="../slideLayouts/slideLayout57.xml"/></Relationships>
</file>

<file path=ppt/slides/_rels/slide109.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93.xml"/><Relationship Id="rId1" Type="http://schemas.openxmlformats.org/officeDocument/2006/relationships/slideLayout" Target="../slideLayouts/slideLayout57.xml"/><Relationship Id="rId4" Type="http://schemas.openxmlformats.org/officeDocument/2006/relationships/hyperlink" Target="https://doi.org/10.1136/bmj.m1182" TargetMode="Externa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image" Target="../media/image36.png"/><Relationship Id="rId1" Type="http://schemas.openxmlformats.org/officeDocument/2006/relationships/slideLayout" Target="../slideLayouts/slideLayout69.xml"/><Relationship Id="rId4" Type="http://schemas.openxmlformats.org/officeDocument/2006/relationships/image" Target="../media/image20.pn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57.xml"/></Relationships>
</file>

<file path=ppt/slides/_rels/slide111.xml.rels><?xml version="1.0" encoding="UTF-8" standalone="yes"?>
<Relationships xmlns="http://schemas.openxmlformats.org/package/2006/relationships"><Relationship Id="rId8" Type="http://schemas.openxmlformats.org/officeDocument/2006/relationships/diagramData" Target="../diagrams/data6.xml"/><Relationship Id="rId3" Type="http://schemas.openxmlformats.org/officeDocument/2006/relationships/diagramData" Target="../diagrams/data5.xml"/><Relationship Id="rId7" Type="http://schemas.microsoft.com/office/2007/relationships/diagramDrawing" Target="../diagrams/drawing5.xml"/><Relationship Id="rId12" Type="http://schemas.microsoft.com/office/2007/relationships/diagramDrawing" Target="../diagrams/drawing6.xml"/><Relationship Id="rId2" Type="http://schemas.openxmlformats.org/officeDocument/2006/relationships/notesSlide" Target="../notesSlides/notesSlide95.xml"/><Relationship Id="rId1" Type="http://schemas.openxmlformats.org/officeDocument/2006/relationships/slideLayout" Target="../slideLayouts/slideLayout58.xml"/><Relationship Id="rId6" Type="http://schemas.openxmlformats.org/officeDocument/2006/relationships/diagramColors" Target="../diagrams/colors5.xml"/><Relationship Id="rId11" Type="http://schemas.openxmlformats.org/officeDocument/2006/relationships/diagramColors" Target="../diagrams/colors6.xml"/><Relationship Id="rId5" Type="http://schemas.openxmlformats.org/officeDocument/2006/relationships/diagramQuickStyle" Target="../diagrams/quickStyle5.xml"/><Relationship Id="rId10" Type="http://schemas.openxmlformats.org/officeDocument/2006/relationships/diagramQuickStyle" Target="../diagrams/quickStyle6.xml"/><Relationship Id="rId4" Type="http://schemas.openxmlformats.org/officeDocument/2006/relationships/diagramLayout" Target="../diagrams/layout5.xml"/><Relationship Id="rId9" Type="http://schemas.openxmlformats.org/officeDocument/2006/relationships/diagramLayout" Target="../diagrams/layout6.xml"/></Relationships>
</file>

<file path=ppt/slides/_rels/slide112.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96.xml"/><Relationship Id="rId1" Type="http://schemas.openxmlformats.org/officeDocument/2006/relationships/slideLayout" Target="../slideLayouts/slideLayout57.xml"/><Relationship Id="rId4" Type="http://schemas.openxmlformats.org/officeDocument/2006/relationships/image" Target="../media/image168.png"/></Relationships>
</file>

<file path=ppt/slides/_rels/slide113.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97.xml"/><Relationship Id="rId1" Type="http://schemas.openxmlformats.org/officeDocument/2006/relationships/slideLayout" Target="../slideLayouts/slideLayout58.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14.xml.rels><?xml version="1.0" encoding="UTF-8" standalone="yes"?>
<Relationships xmlns="http://schemas.openxmlformats.org/package/2006/relationships"><Relationship Id="rId8" Type="http://schemas.openxmlformats.org/officeDocument/2006/relationships/diagramData" Target="../diagrams/data9.xml"/><Relationship Id="rId3" Type="http://schemas.openxmlformats.org/officeDocument/2006/relationships/diagramData" Target="../diagrams/data8.xml"/><Relationship Id="rId7" Type="http://schemas.microsoft.com/office/2007/relationships/diagramDrawing" Target="../diagrams/drawing8.xml"/><Relationship Id="rId12" Type="http://schemas.microsoft.com/office/2007/relationships/diagramDrawing" Target="../diagrams/drawing9.xml"/><Relationship Id="rId2" Type="http://schemas.openxmlformats.org/officeDocument/2006/relationships/notesSlide" Target="../notesSlides/notesSlide98.xml"/><Relationship Id="rId1" Type="http://schemas.openxmlformats.org/officeDocument/2006/relationships/slideLayout" Target="../slideLayouts/slideLayout58.xml"/><Relationship Id="rId6" Type="http://schemas.openxmlformats.org/officeDocument/2006/relationships/diagramColors" Target="../diagrams/colors8.xml"/><Relationship Id="rId11" Type="http://schemas.openxmlformats.org/officeDocument/2006/relationships/diagramColors" Target="../diagrams/colors9.xml"/><Relationship Id="rId5" Type="http://schemas.openxmlformats.org/officeDocument/2006/relationships/diagramQuickStyle" Target="../diagrams/quickStyle8.xml"/><Relationship Id="rId10" Type="http://schemas.openxmlformats.org/officeDocument/2006/relationships/diagramQuickStyle" Target="../diagrams/quickStyle9.xml"/><Relationship Id="rId4" Type="http://schemas.openxmlformats.org/officeDocument/2006/relationships/diagramLayout" Target="../diagrams/layout8.xml"/><Relationship Id="rId9" Type="http://schemas.openxmlformats.org/officeDocument/2006/relationships/diagramLayout" Target="../diagrams/layout9.xml"/></Relationships>
</file>

<file path=ppt/slides/_rels/slide115.xml.rels><?xml version="1.0" encoding="UTF-8" standalone="yes"?>
<Relationships xmlns="http://schemas.openxmlformats.org/package/2006/relationships"><Relationship Id="rId8" Type="http://schemas.openxmlformats.org/officeDocument/2006/relationships/diagramData" Target="../diagrams/data11.xml"/><Relationship Id="rId13" Type="http://schemas.openxmlformats.org/officeDocument/2006/relationships/diagramData" Target="../diagrams/data12.xml"/><Relationship Id="rId3" Type="http://schemas.openxmlformats.org/officeDocument/2006/relationships/diagramData" Target="../diagrams/data10.xml"/><Relationship Id="rId7" Type="http://schemas.microsoft.com/office/2007/relationships/diagramDrawing" Target="../diagrams/drawing10.xml"/><Relationship Id="rId12" Type="http://schemas.microsoft.com/office/2007/relationships/diagramDrawing" Target="../diagrams/drawing11.xml"/><Relationship Id="rId17" Type="http://schemas.microsoft.com/office/2007/relationships/diagramDrawing" Target="../diagrams/drawing12.xml"/><Relationship Id="rId2" Type="http://schemas.openxmlformats.org/officeDocument/2006/relationships/notesSlide" Target="../notesSlides/notesSlide99.xml"/><Relationship Id="rId16" Type="http://schemas.openxmlformats.org/officeDocument/2006/relationships/diagramColors" Target="../diagrams/colors12.xml"/><Relationship Id="rId1" Type="http://schemas.openxmlformats.org/officeDocument/2006/relationships/slideLayout" Target="../slideLayouts/slideLayout58.xml"/><Relationship Id="rId6" Type="http://schemas.openxmlformats.org/officeDocument/2006/relationships/diagramColors" Target="../diagrams/colors10.xml"/><Relationship Id="rId11" Type="http://schemas.openxmlformats.org/officeDocument/2006/relationships/diagramColors" Target="../diagrams/colors11.xml"/><Relationship Id="rId5" Type="http://schemas.openxmlformats.org/officeDocument/2006/relationships/diagramQuickStyle" Target="../diagrams/quickStyle10.xml"/><Relationship Id="rId15" Type="http://schemas.openxmlformats.org/officeDocument/2006/relationships/diagramQuickStyle" Target="../diagrams/quickStyle12.xml"/><Relationship Id="rId10" Type="http://schemas.openxmlformats.org/officeDocument/2006/relationships/diagramQuickStyle" Target="../diagrams/quickStyle11.xml"/><Relationship Id="rId4" Type="http://schemas.openxmlformats.org/officeDocument/2006/relationships/diagramLayout" Target="../diagrams/layout10.xml"/><Relationship Id="rId9" Type="http://schemas.openxmlformats.org/officeDocument/2006/relationships/diagramLayout" Target="../diagrams/layout11.xml"/><Relationship Id="rId14" Type="http://schemas.openxmlformats.org/officeDocument/2006/relationships/diagramLayout" Target="../diagrams/layout12.xml"/></Relationships>
</file>

<file path=ppt/slides/_rels/slide116.xml.rels><?xml version="1.0" encoding="UTF-8" standalone="yes"?>
<Relationships xmlns="http://schemas.openxmlformats.org/package/2006/relationships"><Relationship Id="rId8" Type="http://schemas.openxmlformats.org/officeDocument/2006/relationships/diagramData" Target="../diagrams/data14.xml"/><Relationship Id="rId13" Type="http://schemas.openxmlformats.org/officeDocument/2006/relationships/diagramData" Target="../diagrams/data15.xml"/><Relationship Id="rId3" Type="http://schemas.openxmlformats.org/officeDocument/2006/relationships/diagramData" Target="../diagrams/data13.xml"/><Relationship Id="rId7" Type="http://schemas.microsoft.com/office/2007/relationships/diagramDrawing" Target="../diagrams/drawing13.xml"/><Relationship Id="rId12" Type="http://schemas.microsoft.com/office/2007/relationships/diagramDrawing" Target="../diagrams/drawing14.xml"/><Relationship Id="rId17" Type="http://schemas.microsoft.com/office/2007/relationships/diagramDrawing" Target="../diagrams/drawing15.xml"/><Relationship Id="rId2" Type="http://schemas.openxmlformats.org/officeDocument/2006/relationships/notesSlide" Target="../notesSlides/notesSlide100.xml"/><Relationship Id="rId16" Type="http://schemas.openxmlformats.org/officeDocument/2006/relationships/diagramColors" Target="../diagrams/colors15.xml"/><Relationship Id="rId1" Type="http://schemas.openxmlformats.org/officeDocument/2006/relationships/slideLayout" Target="../slideLayouts/slideLayout58.xml"/><Relationship Id="rId6" Type="http://schemas.openxmlformats.org/officeDocument/2006/relationships/diagramColors" Target="../diagrams/colors13.xml"/><Relationship Id="rId11" Type="http://schemas.openxmlformats.org/officeDocument/2006/relationships/diagramColors" Target="../diagrams/colors14.xml"/><Relationship Id="rId5" Type="http://schemas.openxmlformats.org/officeDocument/2006/relationships/diagramQuickStyle" Target="../diagrams/quickStyle13.xml"/><Relationship Id="rId15" Type="http://schemas.openxmlformats.org/officeDocument/2006/relationships/diagramQuickStyle" Target="../diagrams/quickStyle15.xml"/><Relationship Id="rId10" Type="http://schemas.openxmlformats.org/officeDocument/2006/relationships/diagramQuickStyle" Target="../diagrams/quickStyle14.xml"/><Relationship Id="rId4" Type="http://schemas.openxmlformats.org/officeDocument/2006/relationships/diagramLayout" Target="../diagrams/layout13.xml"/><Relationship Id="rId9" Type="http://schemas.openxmlformats.org/officeDocument/2006/relationships/diagramLayout" Target="../diagrams/layout14.xml"/><Relationship Id="rId14" Type="http://schemas.openxmlformats.org/officeDocument/2006/relationships/diagramLayout" Target="../diagrams/layout15.xml"/></Relationships>
</file>

<file path=ppt/slides/_rels/slide117.xml.rels><?xml version="1.0" encoding="UTF-8" standalone="yes"?>
<Relationships xmlns="http://schemas.openxmlformats.org/package/2006/relationships"><Relationship Id="rId8" Type="http://schemas.openxmlformats.org/officeDocument/2006/relationships/diagramData" Target="../diagrams/data17.xml"/><Relationship Id="rId13" Type="http://schemas.openxmlformats.org/officeDocument/2006/relationships/diagramData" Target="../diagrams/data18.xml"/><Relationship Id="rId3" Type="http://schemas.openxmlformats.org/officeDocument/2006/relationships/diagramData" Target="../diagrams/data16.xml"/><Relationship Id="rId7" Type="http://schemas.microsoft.com/office/2007/relationships/diagramDrawing" Target="../diagrams/drawing16.xml"/><Relationship Id="rId12" Type="http://schemas.microsoft.com/office/2007/relationships/diagramDrawing" Target="../diagrams/drawing17.xml"/><Relationship Id="rId17" Type="http://schemas.microsoft.com/office/2007/relationships/diagramDrawing" Target="../diagrams/drawing18.xml"/><Relationship Id="rId2" Type="http://schemas.openxmlformats.org/officeDocument/2006/relationships/notesSlide" Target="../notesSlides/notesSlide101.xml"/><Relationship Id="rId16" Type="http://schemas.openxmlformats.org/officeDocument/2006/relationships/diagramColors" Target="../diagrams/colors18.xml"/><Relationship Id="rId1" Type="http://schemas.openxmlformats.org/officeDocument/2006/relationships/slideLayout" Target="../slideLayouts/slideLayout58.xml"/><Relationship Id="rId6" Type="http://schemas.openxmlformats.org/officeDocument/2006/relationships/diagramColors" Target="../diagrams/colors16.xml"/><Relationship Id="rId11" Type="http://schemas.openxmlformats.org/officeDocument/2006/relationships/diagramColors" Target="../diagrams/colors17.xml"/><Relationship Id="rId5" Type="http://schemas.openxmlformats.org/officeDocument/2006/relationships/diagramQuickStyle" Target="../diagrams/quickStyle16.xml"/><Relationship Id="rId15" Type="http://schemas.openxmlformats.org/officeDocument/2006/relationships/diagramQuickStyle" Target="../diagrams/quickStyle18.xml"/><Relationship Id="rId10" Type="http://schemas.openxmlformats.org/officeDocument/2006/relationships/diagramQuickStyle" Target="../diagrams/quickStyle17.xml"/><Relationship Id="rId4" Type="http://schemas.openxmlformats.org/officeDocument/2006/relationships/diagramLayout" Target="../diagrams/layout16.xml"/><Relationship Id="rId9" Type="http://schemas.openxmlformats.org/officeDocument/2006/relationships/diagramLayout" Target="../diagrams/layout17.xml"/><Relationship Id="rId14" Type="http://schemas.openxmlformats.org/officeDocument/2006/relationships/diagramLayout" Target="../diagrams/layout18.xml"/></Relationships>
</file>

<file path=ppt/slides/_rels/slide118.xml.rels><?xml version="1.0" encoding="UTF-8" standalone="yes"?>
<Relationships xmlns="http://schemas.openxmlformats.org/package/2006/relationships"><Relationship Id="rId8" Type="http://schemas.openxmlformats.org/officeDocument/2006/relationships/diagramData" Target="../diagrams/data20.xml"/><Relationship Id="rId3" Type="http://schemas.openxmlformats.org/officeDocument/2006/relationships/diagramData" Target="../diagrams/data19.xml"/><Relationship Id="rId7" Type="http://schemas.microsoft.com/office/2007/relationships/diagramDrawing" Target="../diagrams/drawing19.xml"/><Relationship Id="rId12" Type="http://schemas.microsoft.com/office/2007/relationships/diagramDrawing" Target="../diagrams/drawing20.xml"/><Relationship Id="rId2" Type="http://schemas.openxmlformats.org/officeDocument/2006/relationships/notesSlide" Target="../notesSlides/notesSlide102.xml"/><Relationship Id="rId1" Type="http://schemas.openxmlformats.org/officeDocument/2006/relationships/slideLayout" Target="../slideLayouts/slideLayout58.xml"/><Relationship Id="rId6" Type="http://schemas.openxmlformats.org/officeDocument/2006/relationships/diagramColors" Target="../diagrams/colors19.xml"/><Relationship Id="rId11" Type="http://schemas.openxmlformats.org/officeDocument/2006/relationships/diagramColors" Target="../diagrams/colors20.xml"/><Relationship Id="rId5" Type="http://schemas.openxmlformats.org/officeDocument/2006/relationships/diagramQuickStyle" Target="../diagrams/quickStyle19.xml"/><Relationship Id="rId10" Type="http://schemas.openxmlformats.org/officeDocument/2006/relationships/diagramQuickStyle" Target="../diagrams/quickStyle20.xml"/><Relationship Id="rId4" Type="http://schemas.openxmlformats.org/officeDocument/2006/relationships/diagramLayout" Target="../diagrams/layout19.xml"/><Relationship Id="rId9" Type="http://schemas.openxmlformats.org/officeDocument/2006/relationships/diagramLayout" Target="../diagrams/layout20.xml"/></Relationships>
</file>

<file path=ppt/slides/_rels/slide119.xml.rels><?xml version="1.0" encoding="UTF-8" standalone="yes"?>
<Relationships xmlns="http://schemas.openxmlformats.org/package/2006/relationships"><Relationship Id="rId8" Type="http://schemas.openxmlformats.org/officeDocument/2006/relationships/diagramData" Target="../diagrams/data22.xml"/><Relationship Id="rId3" Type="http://schemas.openxmlformats.org/officeDocument/2006/relationships/diagramData" Target="../diagrams/data21.xml"/><Relationship Id="rId7" Type="http://schemas.microsoft.com/office/2007/relationships/diagramDrawing" Target="../diagrams/drawing21.xml"/><Relationship Id="rId12" Type="http://schemas.microsoft.com/office/2007/relationships/diagramDrawing" Target="../diagrams/drawing22.xml"/><Relationship Id="rId2" Type="http://schemas.openxmlformats.org/officeDocument/2006/relationships/notesSlide" Target="../notesSlides/notesSlide103.xml"/><Relationship Id="rId1" Type="http://schemas.openxmlformats.org/officeDocument/2006/relationships/slideLayout" Target="../slideLayouts/slideLayout58.xml"/><Relationship Id="rId6" Type="http://schemas.openxmlformats.org/officeDocument/2006/relationships/diagramColors" Target="../diagrams/colors21.xml"/><Relationship Id="rId11" Type="http://schemas.openxmlformats.org/officeDocument/2006/relationships/diagramColors" Target="../diagrams/colors22.xml"/><Relationship Id="rId5" Type="http://schemas.openxmlformats.org/officeDocument/2006/relationships/diagramQuickStyle" Target="../diagrams/quickStyle21.xml"/><Relationship Id="rId10" Type="http://schemas.openxmlformats.org/officeDocument/2006/relationships/diagramQuickStyle" Target="../diagrams/quickStyle22.xml"/><Relationship Id="rId4" Type="http://schemas.openxmlformats.org/officeDocument/2006/relationships/diagramLayout" Target="../diagrams/layout21.xml"/><Relationship Id="rId9" Type="http://schemas.openxmlformats.org/officeDocument/2006/relationships/diagramLayout" Target="../diagrams/layout22.xml"/></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9.xml"/><Relationship Id="rId5" Type="http://schemas.openxmlformats.org/officeDocument/2006/relationships/image" Target="../media/image29.jpeg"/><Relationship Id="rId4" Type="http://schemas.openxmlformats.org/officeDocument/2006/relationships/image" Target="../media/image32.png"/></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57.xml"/></Relationships>
</file>

<file path=ppt/slides/_rels/slide12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05.xml"/><Relationship Id="rId1" Type="http://schemas.openxmlformats.org/officeDocument/2006/relationships/slideLayout" Target="../slideLayouts/slideLayout58.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57.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58.xml"/></Relationships>
</file>

<file path=ppt/slides/_rels/slide12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08.xml"/><Relationship Id="rId1" Type="http://schemas.openxmlformats.org/officeDocument/2006/relationships/slideLayout" Target="../slideLayouts/slideLayout57.xml"/></Relationships>
</file>

<file path=ppt/slides/_rels/slide125.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09.xml"/><Relationship Id="rId1" Type="http://schemas.openxmlformats.org/officeDocument/2006/relationships/slideLayout" Target="../slideLayouts/slideLayout58.xml"/></Relationships>
</file>

<file path=ppt/slides/_rels/slide126.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10.xml"/><Relationship Id="rId1" Type="http://schemas.openxmlformats.org/officeDocument/2006/relationships/slideLayout" Target="../slideLayouts/slideLayout58.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58.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57.xml"/></Relationships>
</file>

<file path=ppt/slides/_rels/slide129.xml.rels><?xml version="1.0" encoding="UTF-8" standalone="yes"?>
<Relationships xmlns="http://schemas.openxmlformats.org/package/2006/relationships"><Relationship Id="rId3" Type="http://schemas.openxmlformats.org/officeDocument/2006/relationships/hyperlink" Target="https://www.thelancet.com/journals/lancet/article/PIIS0140-6736(21)02328-X/fulltext" TargetMode="External"/><Relationship Id="rId2" Type="http://schemas.openxmlformats.org/officeDocument/2006/relationships/notesSlide" Target="../notesSlides/notesSlide113.xml"/><Relationship Id="rId1" Type="http://schemas.openxmlformats.org/officeDocument/2006/relationships/slideLayout" Target="../slideLayouts/slideLayout58.xml"/><Relationship Id="rId4" Type="http://schemas.openxmlformats.org/officeDocument/2006/relationships/hyperlink" Target="https://bjgp.org/content/71/713/541.2"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39.png"/><Relationship Id="rId1" Type="http://schemas.openxmlformats.org/officeDocument/2006/relationships/slideLayout" Target="../slideLayouts/slideLayout69.xml"/></Relationships>
</file>

<file path=ppt/slides/_rels/slide130.xml.rels><?xml version="1.0" encoding="UTF-8" standalone="yes"?>
<Relationships xmlns="http://schemas.openxmlformats.org/package/2006/relationships"><Relationship Id="rId3" Type="http://schemas.openxmlformats.org/officeDocument/2006/relationships/image" Target="../media/image169.jpg"/><Relationship Id="rId2" Type="http://schemas.openxmlformats.org/officeDocument/2006/relationships/notesSlide" Target="../notesSlides/notesSlide114.xml"/><Relationship Id="rId1" Type="http://schemas.openxmlformats.org/officeDocument/2006/relationships/slideLayout" Target="../slideLayouts/slideLayout58.xml"/><Relationship Id="rId5" Type="http://schemas.openxmlformats.org/officeDocument/2006/relationships/image" Target="../media/image170.png"/><Relationship Id="rId4" Type="http://schemas.openxmlformats.org/officeDocument/2006/relationships/image" Target="../media/image6.png"/></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58.xml"/></Relationships>
</file>

<file path=ppt/slides/_rels/slide13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notesSlide" Target="../notesSlides/notesSlide116.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13.png"/><Relationship Id="rId4" Type="http://schemas.openxmlformats.org/officeDocument/2006/relationships/image" Target="../media/image8.png"/></Relationships>
</file>

<file path=ppt/slides/_rels/slide133.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17.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8.png"/></Relationships>
</file>

<file path=ppt/slides/_rels/slide1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8.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35.xml.rels><?xml version="1.0" encoding="UTF-8" standalone="yes"?>
<Relationships xmlns="http://schemas.openxmlformats.org/package/2006/relationships"><Relationship Id="rId8" Type="http://schemas.openxmlformats.org/officeDocument/2006/relationships/image" Target="../media/image175.png"/><Relationship Id="rId3" Type="http://schemas.openxmlformats.org/officeDocument/2006/relationships/image" Target="../media/image8.png"/><Relationship Id="rId7" Type="http://schemas.openxmlformats.org/officeDocument/2006/relationships/image" Target="../media/image174.png"/><Relationship Id="rId12" Type="http://schemas.openxmlformats.org/officeDocument/2006/relationships/image" Target="../media/image179.png"/><Relationship Id="rId2" Type="http://schemas.openxmlformats.org/officeDocument/2006/relationships/notesSlide" Target="../notesSlides/notesSlide119.xml"/><Relationship Id="rId1" Type="http://schemas.openxmlformats.org/officeDocument/2006/relationships/slideLayout" Target="../slideLayouts/slideLayout1.xml"/><Relationship Id="rId6" Type="http://schemas.openxmlformats.org/officeDocument/2006/relationships/image" Target="../media/image173.png"/><Relationship Id="rId11" Type="http://schemas.openxmlformats.org/officeDocument/2006/relationships/image" Target="../media/image178.png"/><Relationship Id="rId5" Type="http://schemas.openxmlformats.org/officeDocument/2006/relationships/image" Target="../media/image172.png"/><Relationship Id="rId10" Type="http://schemas.openxmlformats.org/officeDocument/2006/relationships/image" Target="../media/image177.png"/><Relationship Id="rId4" Type="http://schemas.openxmlformats.org/officeDocument/2006/relationships/image" Target="../media/image171.png"/><Relationship Id="rId9" Type="http://schemas.openxmlformats.org/officeDocument/2006/relationships/image" Target="../media/image176.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29.jpeg"/><Relationship Id="rId2" Type="http://schemas.openxmlformats.org/officeDocument/2006/relationships/notesSlide" Target="../notesSlides/notesSlide8.xml"/><Relationship Id="rId1" Type="http://schemas.openxmlformats.org/officeDocument/2006/relationships/slideLayout" Target="../slideLayouts/slideLayout9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hyperlink" Target="https://app.powerbi.com/groups/me/reports/f5934a6c-83b1-4604-ae21-ae98832b8d66/?pbi_source=PowerPoint" TargetMode="External"/><Relationship Id="rId2" Type="http://schemas.openxmlformats.org/officeDocument/2006/relationships/notesSlide" Target="../notesSlides/notesSlide9.xml"/><Relationship Id="rId1" Type="http://schemas.openxmlformats.org/officeDocument/2006/relationships/slideLayout" Target="../slideLayouts/slideLayout88.xml"/><Relationship Id="rId5" Type="http://schemas.openxmlformats.org/officeDocument/2006/relationships/image" Target="../media/image29.jpeg"/><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44.png"/><Relationship Id="rId1" Type="http://schemas.openxmlformats.org/officeDocument/2006/relationships/slideLayout" Target="../slideLayouts/slideLayout86.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image" Target="../media/image45.emf"/><Relationship Id="rId1" Type="http://schemas.openxmlformats.org/officeDocument/2006/relationships/slideLayout" Target="../slideLayouts/slideLayout79.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46.png"/><Relationship Id="rId1" Type="http://schemas.openxmlformats.org/officeDocument/2006/relationships/slideLayout" Target="../slideLayouts/slideLayout80.xml"/><Relationship Id="rId5" Type="http://schemas.openxmlformats.org/officeDocument/2006/relationships/image" Target="../media/image20.png"/><Relationship Id="rId4" Type="http://schemas.openxmlformats.org/officeDocument/2006/relationships/oleObject" Target="../embeddings/oleObject5.bin"/></Relationships>
</file>

<file path=ppt/slides/_rels/slide1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0.xml"/><Relationship Id="rId1" Type="http://schemas.openxmlformats.org/officeDocument/2006/relationships/slideLayout" Target="../slideLayouts/slideLayout80.xml"/><Relationship Id="rId5" Type="http://schemas.openxmlformats.org/officeDocument/2006/relationships/image" Target="../media/image20.png"/><Relationship Id="rId4" Type="http://schemas.openxmlformats.org/officeDocument/2006/relationships/oleObject" Target="../embeddings/oleObject5.bin"/></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13.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image" Target="../media/image48.png"/><Relationship Id="rId1" Type="http://schemas.openxmlformats.org/officeDocument/2006/relationships/slideLayout" Target="../slideLayouts/slideLayout79.xml"/><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51.png"/><Relationship Id="rId7" Type="http://schemas.openxmlformats.org/officeDocument/2006/relationships/oleObject" Target="../embeddings/oleObject5.bin"/><Relationship Id="rId2" Type="http://schemas.openxmlformats.org/officeDocument/2006/relationships/image" Target="../media/image50.png"/><Relationship Id="rId1" Type="http://schemas.openxmlformats.org/officeDocument/2006/relationships/slideLayout" Target="../slideLayouts/slideLayout80.xml"/><Relationship Id="rId6" Type="http://schemas.openxmlformats.org/officeDocument/2006/relationships/image" Target="../media/image27.png"/><Relationship Id="rId5" Type="http://schemas.openxmlformats.org/officeDocument/2006/relationships/image" Target="../media/image53.jpeg"/><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56.png"/><Relationship Id="rId2" Type="http://schemas.openxmlformats.org/officeDocument/2006/relationships/oleObject" Target="../embeddings/oleObject5.bin"/><Relationship Id="rId1" Type="http://schemas.openxmlformats.org/officeDocument/2006/relationships/slideLayout" Target="../slideLayouts/slideLayout80.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27.png"/><Relationship Id="rId1" Type="http://schemas.openxmlformats.org/officeDocument/2006/relationships/slideLayout" Target="../slideLayouts/slideLayout79.xml"/><Relationship Id="rId5" Type="http://schemas.openxmlformats.org/officeDocument/2006/relationships/image" Target="../media/image20.png"/><Relationship Id="rId4" Type="http://schemas.openxmlformats.org/officeDocument/2006/relationships/oleObject" Target="../embeddings/oleObject5.bin"/></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image" Target="../media/image58.png"/><Relationship Id="rId1" Type="http://schemas.openxmlformats.org/officeDocument/2006/relationships/slideLayout" Target="../slideLayouts/slideLayout79.xml"/><Relationship Id="rId5" Type="http://schemas.openxmlformats.org/officeDocument/2006/relationships/image" Target="../media/image27.png"/><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8" Type="http://schemas.openxmlformats.org/officeDocument/2006/relationships/oleObject" Target="../embeddings/oleObject5.bin"/><Relationship Id="rId3" Type="http://schemas.openxmlformats.org/officeDocument/2006/relationships/hyperlink" Target="https://www.youtube.com/watch?v=nH1cM-Jc8Zs" TargetMode="External"/><Relationship Id="rId7" Type="http://schemas.openxmlformats.org/officeDocument/2006/relationships/image" Target="../media/image47.jpeg"/><Relationship Id="rId2" Type="http://schemas.openxmlformats.org/officeDocument/2006/relationships/hyperlink" Target="https://www.youtube.com/watch?v=P-Olv1zP8Pw" TargetMode="External"/><Relationship Id="rId1" Type="http://schemas.openxmlformats.org/officeDocument/2006/relationships/slideLayout" Target="../slideLayouts/slideLayout80.xml"/><Relationship Id="rId6" Type="http://schemas.openxmlformats.org/officeDocument/2006/relationships/image" Target="../media/image27.png"/><Relationship Id="rId5" Type="http://schemas.openxmlformats.org/officeDocument/2006/relationships/image" Target="../media/image60.png"/><Relationship Id="rId4" Type="http://schemas.openxmlformats.org/officeDocument/2006/relationships/image" Target="../media/image59.png"/><Relationship Id="rId9" Type="http://schemas.openxmlformats.org/officeDocument/2006/relationships/image" Target="../media/image20.png"/></Relationships>
</file>

<file path=ppt/slides/_rels/slide26.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61.png"/><Relationship Id="rId7"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80.xml"/><Relationship Id="rId6" Type="http://schemas.openxmlformats.org/officeDocument/2006/relationships/image" Target="../media/image24.png"/><Relationship Id="rId11" Type="http://schemas.openxmlformats.org/officeDocument/2006/relationships/image" Target="../media/image20.png"/><Relationship Id="rId5" Type="http://schemas.openxmlformats.org/officeDocument/2006/relationships/image" Target="../media/image63.png"/><Relationship Id="rId10" Type="http://schemas.openxmlformats.org/officeDocument/2006/relationships/oleObject" Target="../embeddings/oleObject5.bin"/><Relationship Id="rId4" Type="http://schemas.openxmlformats.org/officeDocument/2006/relationships/image" Target="../media/image62.png"/><Relationship Id="rId9" Type="http://schemas.openxmlformats.org/officeDocument/2006/relationships/image" Target="../media/image65.jpeg"/></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oleObject" Target="../embeddings/oleObject7.bin"/><Relationship Id="rId1" Type="http://schemas.openxmlformats.org/officeDocument/2006/relationships/slideLayout" Target="../slideLayouts/slideLayout79.xml"/></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13.png"/><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66.png"/><Relationship Id="rId5" Type="http://schemas.openxmlformats.org/officeDocument/2006/relationships/image" Target="../media/image10.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16.pn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68.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3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73.png"/></Relationships>
</file>

<file path=ppt/slides/_rels/slide3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image" Target="../media/image18.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13.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13.png"/><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5.png"/><Relationship Id="rId7" Type="http://schemas.openxmlformats.org/officeDocument/2006/relationships/image" Target="../media/image8.png"/><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66.png"/><Relationship Id="rId4" Type="http://schemas.openxmlformats.org/officeDocument/2006/relationships/image" Target="../media/image76.png"/><Relationship Id="rId9" Type="http://schemas.openxmlformats.org/officeDocument/2006/relationships/image" Target="../media/image18.png"/></Relationships>
</file>

<file path=ppt/slides/_rels/slide5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5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16.png"/><Relationship Id="rId4" Type="http://schemas.openxmlformats.org/officeDocument/2006/relationships/image" Target="../media/image15.png"/></Relationships>
</file>

<file path=ppt/slides/_rels/slide5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77.png"/><Relationship Id="rId4" Type="http://schemas.openxmlformats.org/officeDocument/2006/relationships/image" Target="../media/image10.png"/></Relationships>
</file>

<file path=ppt/slides/_rels/slide5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78.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66.png"/><Relationship Id="rId5" Type="http://schemas.openxmlformats.org/officeDocument/2006/relationships/image" Target="../media/image10.png"/><Relationship Id="rId4" Type="http://schemas.openxmlformats.org/officeDocument/2006/relationships/image" Target="../media/image8.png"/></Relationships>
</file>

<file path=ppt/slides/_rels/slide5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13.png"/><Relationship Id="rId4" Type="http://schemas.openxmlformats.org/officeDocument/2006/relationships/image" Target="../media/image8.png"/></Relationships>
</file>

<file path=ppt/slides/_rels/slide5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79.png"/><Relationship Id="rId5" Type="http://schemas.openxmlformats.org/officeDocument/2006/relationships/image" Target="../media/image10.png"/><Relationship Id="rId4" Type="http://schemas.openxmlformats.org/officeDocument/2006/relationships/image" Target="../media/image8.png"/></Relationships>
</file>

<file path=ppt/slides/_rels/slide57.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41.xml"/><Relationship Id="rId1" Type="http://schemas.openxmlformats.org/officeDocument/2006/relationships/slideLayout" Target="../slideLayouts/slideLayout46.xml"/></Relationships>
</file>

<file path=ppt/slides/_rels/slide5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2.xml"/><Relationship Id="rId1" Type="http://schemas.openxmlformats.org/officeDocument/2006/relationships/slideLayout" Target="../slideLayouts/slideLayout47.xml"/></Relationships>
</file>

<file path=ppt/slides/_rels/slide5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3.xml"/><Relationship Id="rId1" Type="http://schemas.openxmlformats.org/officeDocument/2006/relationships/slideLayout" Target="../slideLayouts/slideLayout48.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0.png"/><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notesSlide" Target="../notesSlides/notesSlide44.xml"/><Relationship Id="rId1" Type="http://schemas.openxmlformats.org/officeDocument/2006/relationships/slideLayout" Target="../slideLayouts/slideLayout48.xml"/><Relationship Id="rId6" Type="http://schemas.openxmlformats.org/officeDocument/2006/relationships/image" Target="../media/image89.jpg"/><Relationship Id="rId5" Type="http://schemas.openxmlformats.org/officeDocument/2006/relationships/image" Target="../media/image88.jpg"/><Relationship Id="rId4" Type="http://schemas.openxmlformats.org/officeDocument/2006/relationships/image" Target="../media/image87.jpg"/></Relationships>
</file>

<file path=ppt/slides/_rels/slide61.xml.rels><?xml version="1.0" encoding="UTF-8" standalone="yes"?>
<Relationships xmlns="http://schemas.openxmlformats.org/package/2006/relationships"><Relationship Id="rId8" Type="http://schemas.openxmlformats.org/officeDocument/2006/relationships/image" Target="../media/image96.jpg"/><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notesSlide" Target="../notesSlides/notesSlide45.xml"/><Relationship Id="rId1" Type="http://schemas.openxmlformats.org/officeDocument/2006/relationships/slideLayout" Target="../slideLayouts/slideLayout46.xml"/><Relationship Id="rId6" Type="http://schemas.openxmlformats.org/officeDocument/2006/relationships/image" Target="../media/image94.jpg"/><Relationship Id="rId5" Type="http://schemas.openxmlformats.org/officeDocument/2006/relationships/image" Target="../media/image93.png"/><Relationship Id="rId4" Type="http://schemas.openxmlformats.org/officeDocument/2006/relationships/image" Target="../media/image92.png"/></Relationships>
</file>

<file path=ppt/slides/_rels/slide6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6.xml"/><Relationship Id="rId1" Type="http://schemas.openxmlformats.org/officeDocument/2006/relationships/slideLayout" Target="../slideLayouts/slideLayout49.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8.xml"/></Relationships>
</file>

<file path=ppt/slides/_rels/slide64.xml.rels><?xml version="1.0" encoding="UTF-8" standalone="yes"?>
<Relationships xmlns="http://schemas.openxmlformats.org/package/2006/relationships"><Relationship Id="rId8" Type="http://schemas.openxmlformats.org/officeDocument/2006/relationships/image" Target="../media/image103.jpg"/><Relationship Id="rId3" Type="http://schemas.openxmlformats.org/officeDocument/2006/relationships/image" Target="../media/image98.jpg"/><Relationship Id="rId7" Type="http://schemas.openxmlformats.org/officeDocument/2006/relationships/image" Target="../media/image102.jpg"/><Relationship Id="rId2" Type="http://schemas.openxmlformats.org/officeDocument/2006/relationships/notesSlide" Target="../notesSlides/notesSlide48.xml"/><Relationship Id="rId1" Type="http://schemas.openxmlformats.org/officeDocument/2006/relationships/slideLayout" Target="../slideLayouts/slideLayout50.xml"/><Relationship Id="rId6" Type="http://schemas.openxmlformats.org/officeDocument/2006/relationships/image" Target="../media/image101.jpg"/><Relationship Id="rId5" Type="http://schemas.openxmlformats.org/officeDocument/2006/relationships/image" Target="../media/image100.jpg"/><Relationship Id="rId4" Type="http://schemas.openxmlformats.org/officeDocument/2006/relationships/image" Target="../media/image99.png"/><Relationship Id="rId9" Type="http://schemas.openxmlformats.org/officeDocument/2006/relationships/image" Target="../media/image104.png"/></Relationships>
</file>

<file path=ppt/slides/_rels/slide65.xml.rels><?xml version="1.0" encoding="UTF-8" standalone="yes"?>
<Relationships xmlns="http://schemas.openxmlformats.org/package/2006/relationships"><Relationship Id="rId8" Type="http://schemas.openxmlformats.org/officeDocument/2006/relationships/image" Target="../media/image100.jpg"/><Relationship Id="rId3" Type="http://schemas.openxmlformats.org/officeDocument/2006/relationships/image" Target="../media/image105.png"/><Relationship Id="rId7" Type="http://schemas.openxmlformats.org/officeDocument/2006/relationships/image" Target="../media/image107.jpg"/><Relationship Id="rId2" Type="http://schemas.openxmlformats.org/officeDocument/2006/relationships/notesSlide" Target="../notesSlides/notesSlide49.xml"/><Relationship Id="rId1" Type="http://schemas.openxmlformats.org/officeDocument/2006/relationships/slideLayout" Target="../slideLayouts/slideLayout47.xml"/><Relationship Id="rId6" Type="http://schemas.openxmlformats.org/officeDocument/2006/relationships/image" Target="../media/image106.jpg"/><Relationship Id="rId5" Type="http://schemas.openxmlformats.org/officeDocument/2006/relationships/image" Target="../media/image101.jpg"/><Relationship Id="rId4" Type="http://schemas.openxmlformats.org/officeDocument/2006/relationships/image" Target="../media/image82.png"/></Relationships>
</file>

<file path=ppt/slides/_rels/slide66.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111.jpg"/><Relationship Id="rId2" Type="http://schemas.openxmlformats.org/officeDocument/2006/relationships/notesSlide" Target="../notesSlides/notesSlide50.xml"/><Relationship Id="rId1" Type="http://schemas.openxmlformats.org/officeDocument/2006/relationships/slideLayout" Target="../slideLayouts/slideLayout47.xml"/><Relationship Id="rId6" Type="http://schemas.openxmlformats.org/officeDocument/2006/relationships/image" Target="../media/image110.jpg"/><Relationship Id="rId5" Type="http://schemas.openxmlformats.org/officeDocument/2006/relationships/image" Target="../media/image109.jpg"/><Relationship Id="rId4" Type="http://schemas.openxmlformats.org/officeDocument/2006/relationships/image" Target="../media/image108.png"/></Relationships>
</file>

<file path=ppt/slides/_rels/slide67.xml.rels><?xml version="1.0" encoding="UTF-8" standalone="yes"?>
<Relationships xmlns="http://schemas.openxmlformats.org/package/2006/relationships"><Relationship Id="rId8" Type="http://schemas.openxmlformats.org/officeDocument/2006/relationships/image" Target="../media/image114.jpg"/><Relationship Id="rId3" Type="http://schemas.openxmlformats.org/officeDocument/2006/relationships/image" Target="../media/image84.png"/><Relationship Id="rId7" Type="http://schemas.openxmlformats.org/officeDocument/2006/relationships/image" Target="../media/image113.png"/><Relationship Id="rId2" Type="http://schemas.openxmlformats.org/officeDocument/2006/relationships/notesSlide" Target="../notesSlides/notesSlide51.xml"/><Relationship Id="rId1" Type="http://schemas.openxmlformats.org/officeDocument/2006/relationships/slideLayout" Target="../slideLayouts/slideLayout48.xml"/><Relationship Id="rId6" Type="http://schemas.openxmlformats.org/officeDocument/2006/relationships/image" Target="../media/image112.jpg"/><Relationship Id="rId5" Type="http://schemas.openxmlformats.org/officeDocument/2006/relationships/image" Target="../media/image104.png"/><Relationship Id="rId4" Type="http://schemas.openxmlformats.org/officeDocument/2006/relationships/image" Target="../media/image101.jpg"/></Relationships>
</file>

<file path=ppt/slides/_rels/slide6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52.xml"/><Relationship Id="rId1" Type="http://schemas.openxmlformats.org/officeDocument/2006/relationships/slideLayout" Target="../slideLayouts/slideLayout48.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6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53.xml"/><Relationship Id="rId1" Type="http://schemas.openxmlformats.org/officeDocument/2006/relationships/slideLayout" Target="../slideLayouts/slideLayout50.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hyperlink" Target="mailto:Rachel.binks@nhs.net" TargetMode="External"/><Relationship Id="rId1" Type="http://schemas.openxmlformats.org/officeDocument/2006/relationships/slideLayout" Target="../slideLayouts/slideLayout68.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7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54.xml"/><Relationship Id="rId1" Type="http://schemas.openxmlformats.org/officeDocument/2006/relationships/slideLayout" Target="../slideLayouts/slideLayout50.xml"/></Relationships>
</file>

<file path=ppt/slides/_rels/slide71.xml.rels><?xml version="1.0" encoding="UTF-8" standalone="yes"?>
<Relationships xmlns="http://schemas.openxmlformats.org/package/2006/relationships"><Relationship Id="rId8" Type="http://schemas.openxmlformats.org/officeDocument/2006/relationships/image" Target="../media/image100.jpg"/><Relationship Id="rId13" Type="http://schemas.openxmlformats.org/officeDocument/2006/relationships/image" Target="../media/image109.jpg"/><Relationship Id="rId3" Type="http://schemas.openxmlformats.org/officeDocument/2006/relationships/image" Target="../media/image120.jpg"/><Relationship Id="rId7" Type="http://schemas.openxmlformats.org/officeDocument/2006/relationships/image" Target="../media/image107.jpg"/><Relationship Id="rId12" Type="http://schemas.openxmlformats.org/officeDocument/2006/relationships/image" Target="../media/image84.png"/><Relationship Id="rId2" Type="http://schemas.openxmlformats.org/officeDocument/2006/relationships/notesSlide" Target="../notesSlides/notesSlide55.xml"/><Relationship Id="rId16" Type="http://schemas.openxmlformats.org/officeDocument/2006/relationships/image" Target="../media/image123.png"/><Relationship Id="rId1" Type="http://schemas.openxmlformats.org/officeDocument/2006/relationships/slideLayout" Target="../slideLayouts/slideLayout48.xml"/><Relationship Id="rId6" Type="http://schemas.openxmlformats.org/officeDocument/2006/relationships/image" Target="../media/image102.jpg"/><Relationship Id="rId11" Type="http://schemas.openxmlformats.org/officeDocument/2006/relationships/image" Target="../media/image122.png"/><Relationship Id="rId5" Type="http://schemas.openxmlformats.org/officeDocument/2006/relationships/image" Target="../media/image104.png"/><Relationship Id="rId15" Type="http://schemas.openxmlformats.org/officeDocument/2006/relationships/image" Target="../media/image85.png"/><Relationship Id="rId10" Type="http://schemas.openxmlformats.org/officeDocument/2006/relationships/image" Target="../media/image105.png"/><Relationship Id="rId4" Type="http://schemas.openxmlformats.org/officeDocument/2006/relationships/image" Target="../media/image101.jpg"/><Relationship Id="rId9" Type="http://schemas.openxmlformats.org/officeDocument/2006/relationships/image" Target="../media/image121.png"/><Relationship Id="rId14" Type="http://schemas.openxmlformats.org/officeDocument/2006/relationships/image" Target="../media/image83.png"/></Relationships>
</file>

<file path=ppt/slides/_rels/slide7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56.xml"/><Relationship Id="rId1" Type="http://schemas.openxmlformats.org/officeDocument/2006/relationships/slideLayout" Target="../slideLayouts/slideLayout48.xml"/><Relationship Id="rId6" Type="http://schemas.openxmlformats.org/officeDocument/2006/relationships/image" Target="../media/image127.png"/><Relationship Id="rId5" Type="http://schemas.openxmlformats.org/officeDocument/2006/relationships/image" Target="../media/image126.jpg"/><Relationship Id="rId4" Type="http://schemas.openxmlformats.org/officeDocument/2006/relationships/image" Target="../media/image125.png"/></Relationships>
</file>

<file path=ppt/slides/_rels/slide7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57.xml"/><Relationship Id="rId1" Type="http://schemas.openxmlformats.org/officeDocument/2006/relationships/slideLayout" Target="../slideLayouts/slideLayout50.xml"/></Relationships>
</file>

<file path=ppt/slides/_rels/slide74.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58.xml"/><Relationship Id="rId1" Type="http://schemas.openxmlformats.org/officeDocument/2006/relationships/slideLayout" Target="../slideLayouts/slideLayout48.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8.xml"/></Relationships>
</file>

<file path=ppt/slides/_rels/slide7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60.xml"/><Relationship Id="rId1" Type="http://schemas.openxmlformats.org/officeDocument/2006/relationships/slideLayout" Target="../slideLayouts/slideLayout48.xml"/></Relationships>
</file>

<file path=ppt/slides/_rels/slide77.xml.rels><?xml version="1.0" encoding="UTF-8" standalone="yes"?>
<Relationships xmlns="http://schemas.openxmlformats.org/package/2006/relationships"><Relationship Id="rId3" Type="http://schemas.openxmlformats.org/officeDocument/2006/relationships/image" Target="../media/image131.jpg"/><Relationship Id="rId2" Type="http://schemas.openxmlformats.org/officeDocument/2006/relationships/notesSlide" Target="../notesSlides/notesSlide61.xml"/><Relationship Id="rId1" Type="http://schemas.openxmlformats.org/officeDocument/2006/relationships/slideLayout" Target="../slideLayouts/slideLayout48.xml"/><Relationship Id="rId6" Type="http://schemas.openxmlformats.org/officeDocument/2006/relationships/image" Target="../media/image134.jpg"/><Relationship Id="rId5" Type="http://schemas.openxmlformats.org/officeDocument/2006/relationships/image" Target="../media/image133.jpg"/><Relationship Id="rId4" Type="http://schemas.openxmlformats.org/officeDocument/2006/relationships/image" Target="../media/image132.jpg"/></Relationships>
</file>

<file path=ppt/slides/_rels/slide78.xml.rels><?xml version="1.0" encoding="UTF-8" standalone="yes"?>
<Relationships xmlns="http://schemas.openxmlformats.org/package/2006/relationships"><Relationship Id="rId3" Type="http://schemas.openxmlformats.org/officeDocument/2006/relationships/image" Target="../media/image135.jpg"/><Relationship Id="rId2" Type="http://schemas.openxmlformats.org/officeDocument/2006/relationships/notesSlide" Target="../notesSlides/notesSlide62.xml"/><Relationship Id="rId1" Type="http://schemas.openxmlformats.org/officeDocument/2006/relationships/slideLayout" Target="../slideLayouts/slideLayout48.xml"/><Relationship Id="rId5" Type="http://schemas.openxmlformats.org/officeDocument/2006/relationships/image" Target="../media/image137.png"/><Relationship Id="rId4" Type="http://schemas.openxmlformats.org/officeDocument/2006/relationships/image" Target="../media/image136.jpg"/></Relationships>
</file>

<file path=ppt/slides/_rels/slide79.xml.rels><?xml version="1.0" encoding="UTF-8" standalone="yes"?>
<Relationships xmlns="http://schemas.openxmlformats.org/package/2006/relationships"><Relationship Id="rId3" Type="http://schemas.openxmlformats.org/officeDocument/2006/relationships/image" Target="../media/image138.jpg"/><Relationship Id="rId2" Type="http://schemas.openxmlformats.org/officeDocument/2006/relationships/notesSlide" Target="../notesSlides/notesSlide63.xml"/><Relationship Id="rId1" Type="http://schemas.openxmlformats.org/officeDocument/2006/relationships/slideLayout" Target="../slideLayouts/slideLayout50.xml"/></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oleObject" Target="../embeddings/oleObject2.bin"/><Relationship Id="rId3" Type="http://schemas.openxmlformats.org/officeDocument/2006/relationships/diagramLayout" Target="../diagrams/layout1.xml"/><Relationship Id="rId7" Type="http://schemas.openxmlformats.org/officeDocument/2006/relationships/image" Target="../media/image23.jpeg"/><Relationship Id="rId12" Type="http://schemas.openxmlformats.org/officeDocument/2006/relationships/image" Target="../media/image28.png"/><Relationship Id="rId2" Type="http://schemas.openxmlformats.org/officeDocument/2006/relationships/diagramData" Target="../diagrams/data1.xml"/><Relationship Id="rId1" Type="http://schemas.openxmlformats.org/officeDocument/2006/relationships/slideLayout" Target="../slideLayouts/slideLayout80.xml"/><Relationship Id="rId6" Type="http://schemas.microsoft.com/office/2007/relationships/diagramDrawing" Target="../diagrams/drawing1.xml"/><Relationship Id="rId11" Type="http://schemas.openxmlformats.org/officeDocument/2006/relationships/image" Target="../media/image27.png"/><Relationship Id="rId5" Type="http://schemas.openxmlformats.org/officeDocument/2006/relationships/diagramColors" Target="../diagrams/colors1.xml"/><Relationship Id="rId10" Type="http://schemas.openxmlformats.org/officeDocument/2006/relationships/image" Target="../media/image26.jpeg"/><Relationship Id="rId4" Type="http://schemas.openxmlformats.org/officeDocument/2006/relationships/diagramQuickStyle" Target="../diagrams/quickStyle1.xml"/><Relationship Id="rId9" Type="http://schemas.openxmlformats.org/officeDocument/2006/relationships/image" Target="../media/image25.jpeg"/><Relationship Id="rId14" Type="http://schemas.openxmlformats.org/officeDocument/2006/relationships/image" Target="../media/image20.png"/></Relationships>
</file>

<file path=ppt/slides/_rels/slide80.xml.rels><?xml version="1.0" encoding="UTF-8" standalone="yes"?>
<Relationships xmlns="http://schemas.openxmlformats.org/package/2006/relationships"><Relationship Id="rId3" Type="http://schemas.openxmlformats.org/officeDocument/2006/relationships/hyperlink" Target="mailto:Lynda.Sibson@nhs.net" TargetMode="External"/><Relationship Id="rId2" Type="http://schemas.openxmlformats.org/officeDocument/2006/relationships/notesSlide" Target="../notesSlides/notesSlide64.xml"/><Relationship Id="rId1" Type="http://schemas.openxmlformats.org/officeDocument/2006/relationships/slideLayout" Target="../slideLayouts/slideLayout48.xml"/></Relationships>
</file>

<file path=ppt/slides/_rels/slide81.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notesSlide" Target="../notesSlides/notesSlide65.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13.png"/><Relationship Id="rId4" Type="http://schemas.openxmlformats.org/officeDocument/2006/relationships/image" Target="../media/image8.png"/></Relationships>
</file>

<file path=ppt/slides/_rels/slide8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39.png"/><Relationship Id="rId7" Type="http://schemas.openxmlformats.org/officeDocument/2006/relationships/image" Target="../media/image8.png"/><Relationship Id="rId2" Type="http://schemas.openxmlformats.org/officeDocument/2006/relationships/notesSlide" Target="../notesSlides/notesSlide66.xml"/><Relationship Id="rId1" Type="http://schemas.openxmlformats.org/officeDocument/2006/relationships/slideLayout" Target="../slideLayouts/slideLayout1.xml"/><Relationship Id="rId6" Type="http://schemas.openxmlformats.org/officeDocument/2006/relationships/image" Target="../media/image78.png"/><Relationship Id="rId5" Type="http://schemas.openxmlformats.org/officeDocument/2006/relationships/image" Target="../media/image79.png"/><Relationship Id="rId4" Type="http://schemas.openxmlformats.org/officeDocument/2006/relationships/image" Target="../media/image140.png"/></Relationships>
</file>

<file path=ppt/slides/_rels/slide8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7.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8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8.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16.png"/><Relationship Id="rId4" Type="http://schemas.openxmlformats.org/officeDocument/2006/relationships/image" Target="../media/image15.png"/></Relationships>
</file>

<file path=ppt/slides/_rels/slide8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9.xml"/><Relationship Id="rId1" Type="http://schemas.openxmlformats.org/officeDocument/2006/relationships/slideLayout" Target="../slideLayouts/slideLayout1.xml"/><Relationship Id="rId6" Type="http://schemas.openxmlformats.org/officeDocument/2006/relationships/image" Target="../media/image141.png"/><Relationship Id="rId5" Type="http://schemas.openxmlformats.org/officeDocument/2006/relationships/image" Target="../media/image10.png"/><Relationship Id="rId4" Type="http://schemas.openxmlformats.org/officeDocument/2006/relationships/image" Target="../media/image8.png"/></Relationships>
</file>

<file path=ppt/slides/_rels/slide8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0.xml"/><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1.xml"/><Relationship Id="rId1" Type="http://schemas.openxmlformats.org/officeDocument/2006/relationships/slideLayout" Target="../slideLayouts/slideLayout24.xml"/></Relationships>
</file>

<file path=ppt/slides/_rels/slide8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72.xml"/><Relationship Id="rId1" Type="http://schemas.openxmlformats.org/officeDocument/2006/relationships/slideLayout" Target="../slideLayouts/slideLayout25.xml"/><Relationship Id="rId4" Type="http://schemas.openxmlformats.org/officeDocument/2006/relationships/image" Target="../media/image4.jpg"/></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image" Target="../media/image30.png"/><Relationship Id="rId7" Type="http://schemas.openxmlformats.org/officeDocument/2006/relationships/image" Target="../media/image20.png"/><Relationship Id="rId2" Type="http://schemas.openxmlformats.org/officeDocument/2006/relationships/image" Target="../media/image29.jpeg"/><Relationship Id="rId1" Type="http://schemas.openxmlformats.org/officeDocument/2006/relationships/slideLayout" Target="../slideLayouts/slideLayout79.xml"/><Relationship Id="rId6" Type="http://schemas.openxmlformats.org/officeDocument/2006/relationships/oleObject" Target="../embeddings/oleObject2.bin"/><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4.emf"/></Relationships>
</file>

<file path=ppt/slides/_rels/slide90.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image" Target="../media/image143.png"/><Relationship Id="rId7" Type="http://schemas.openxmlformats.org/officeDocument/2006/relationships/image" Target="../media/image147.png"/><Relationship Id="rId2" Type="http://schemas.openxmlformats.org/officeDocument/2006/relationships/notesSlide" Target="../notesSlides/notesSlide74.xml"/><Relationship Id="rId1" Type="http://schemas.openxmlformats.org/officeDocument/2006/relationships/slideLayout" Target="../slideLayouts/slideLayout25.xml"/><Relationship Id="rId6" Type="http://schemas.openxmlformats.org/officeDocument/2006/relationships/image" Target="../media/image146.png"/><Relationship Id="rId5" Type="http://schemas.openxmlformats.org/officeDocument/2006/relationships/image" Target="../media/image145.png"/><Relationship Id="rId4" Type="http://schemas.openxmlformats.org/officeDocument/2006/relationships/image" Target="../media/image144.png"/></Relationships>
</file>

<file path=ppt/slides/_rels/slide91.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75.xml"/><Relationship Id="rId1" Type="http://schemas.openxmlformats.org/officeDocument/2006/relationships/slideLayout" Target="../slideLayouts/slideLayout24.xml"/><Relationship Id="rId4" Type="http://schemas.openxmlformats.org/officeDocument/2006/relationships/image" Target="../media/image4.jpg"/></Relationships>
</file>

<file path=ppt/slides/_rels/slide92.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76.xml"/><Relationship Id="rId1" Type="http://schemas.openxmlformats.org/officeDocument/2006/relationships/slideLayout" Target="../slideLayouts/slideLayout24.xml"/><Relationship Id="rId4" Type="http://schemas.openxmlformats.org/officeDocument/2006/relationships/image" Target="../media/image4.jpg"/></Relationships>
</file>

<file path=ppt/slides/_rels/slide93.xml.rels><?xml version="1.0" encoding="UTF-8" standalone="yes"?>
<Relationships xmlns="http://schemas.openxmlformats.org/package/2006/relationships"><Relationship Id="rId3" Type="http://schemas.openxmlformats.org/officeDocument/2006/relationships/image" Target="../media/image150.jpg"/><Relationship Id="rId2" Type="http://schemas.openxmlformats.org/officeDocument/2006/relationships/notesSlide" Target="../notesSlides/notesSlide77.xml"/><Relationship Id="rId1" Type="http://schemas.openxmlformats.org/officeDocument/2006/relationships/slideLayout" Target="../slideLayouts/slideLayout24.xml"/><Relationship Id="rId4" Type="http://schemas.openxmlformats.org/officeDocument/2006/relationships/image" Target="../media/image4.jpg"/></Relationships>
</file>

<file path=ppt/slides/_rels/slide94.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78.xml"/><Relationship Id="rId1" Type="http://schemas.openxmlformats.org/officeDocument/2006/relationships/slideLayout" Target="../slideLayouts/slideLayout24.xml"/><Relationship Id="rId4" Type="http://schemas.openxmlformats.org/officeDocument/2006/relationships/image" Target="../media/image4.jpg"/></Relationships>
</file>

<file path=ppt/slides/_rels/slide95.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79.xml"/><Relationship Id="rId1" Type="http://schemas.openxmlformats.org/officeDocument/2006/relationships/slideLayout" Target="../slideLayouts/slideLayout24.xml"/><Relationship Id="rId4" Type="http://schemas.openxmlformats.org/officeDocument/2006/relationships/image" Target="../media/image4.jpg"/></Relationships>
</file>

<file path=ppt/slides/_rels/slide96.xml.rels><?xml version="1.0" encoding="UTF-8" standalone="yes"?>
<Relationships xmlns="http://schemas.openxmlformats.org/package/2006/relationships"><Relationship Id="rId3" Type="http://schemas.openxmlformats.org/officeDocument/2006/relationships/hyperlink" Target="http://www.sehta.co.uk/" TargetMode="External"/><Relationship Id="rId2" Type="http://schemas.openxmlformats.org/officeDocument/2006/relationships/notesSlide" Target="../notesSlides/notesSlide80.xml"/><Relationship Id="rId1" Type="http://schemas.openxmlformats.org/officeDocument/2006/relationships/slideLayout" Target="../slideLayouts/slideLayout35.xml"/><Relationship Id="rId4" Type="http://schemas.openxmlformats.org/officeDocument/2006/relationships/image" Target="../media/image153.jpg"/></Relationships>
</file>

<file path=ppt/slides/_rels/slide9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notesSlide" Target="../notesSlides/notesSlide81.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13.png"/><Relationship Id="rId4" Type="http://schemas.openxmlformats.org/officeDocument/2006/relationships/image" Target="../media/image8.png"/></Relationships>
</file>

<file path=ppt/slides/_rels/slide98.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54.png"/><Relationship Id="rId2" Type="http://schemas.openxmlformats.org/officeDocument/2006/relationships/notesSlide" Target="../notesSlides/notesSlide82.xml"/><Relationship Id="rId1" Type="http://schemas.openxmlformats.org/officeDocument/2006/relationships/slideLayout" Target="../slideLayouts/slideLayout1.xml"/><Relationship Id="rId6" Type="http://schemas.openxmlformats.org/officeDocument/2006/relationships/image" Target="../media/image79.png"/><Relationship Id="rId5" Type="http://schemas.openxmlformats.org/officeDocument/2006/relationships/image" Target="../media/image10.png"/><Relationship Id="rId4" Type="http://schemas.openxmlformats.org/officeDocument/2006/relationships/image" Target="../media/image8.png"/></Relationships>
</file>

<file path=ppt/slides/_rels/slide99.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83.xml"/><Relationship Id="rId1" Type="http://schemas.openxmlformats.org/officeDocument/2006/relationships/slideLayout" Target="../slideLayouts/slideLayout57.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pic>
        <p:nvPicPr>
          <p:cNvPr id="397" name="Google Shape;397;p1"/>
          <p:cNvPicPr preferRelativeResize="0"/>
          <p:nvPr/>
        </p:nvPicPr>
        <p:blipFill rotWithShape="1">
          <a:blip r:embed="rId3">
            <a:alphaModFix/>
          </a:blip>
          <a:srcRect t="23912" b="24586"/>
          <a:stretch/>
        </p:blipFill>
        <p:spPr>
          <a:xfrm>
            <a:off x="4839439" y="112542"/>
            <a:ext cx="2513122" cy="1294228"/>
          </a:xfrm>
          <a:prstGeom prst="rect">
            <a:avLst/>
          </a:prstGeom>
          <a:noFill/>
          <a:ln>
            <a:noFill/>
          </a:ln>
        </p:spPr>
      </p:pic>
      <p:sp>
        <p:nvSpPr>
          <p:cNvPr id="398" name="Google Shape;398;p1"/>
          <p:cNvSpPr/>
          <p:nvPr/>
        </p:nvSpPr>
        <p:spPr>
          <a:xfrm>
            <a:off x="2523697" y="2567492"/>
            <a:ext cx="7144595"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2800" b="1" i="0" u="none" strike="noStrike" cap="none" dirty="0">
                <a:solidFill>
                  <a:srgbClr val="000000"/>
                </a:solidFill>
                <a:latin typeface="Arial"/>
                <a:ea typeface="Arial"/>
                <a:cs typeface="Arial"/>
                <a:sym typeface="Arial"/>
              </a:rPr>
              <a:t>The NHS Telemedicine Conference 2022</a:t>
            </a:r>
            <a:endParaRPr sz="2800" b="0" i="0" u="none" strike="noStrike" cap="none" dirty="0">
              <a:solidFill>
                <a:schemeClr val="dk1"/>
              </a:solidFill>
              <a:latin typeface="Arial"/>
              <a:ea typeface="Arial"/>
              <a:cs typeface="Arial"/>
              <a:sym typeface="Arial"/>
            </a:endParaRPr>
          </a:p>
        </p:txBody>
      </p:sp>
      <p:sp>
        <p:nvSpPr>
          <p:cNvPr id="399" name="Google Shape;399;p1"/>
          <p:cNvSpPr txBox="1"/>
          <p:nvPr/>
        </p:nvSpPr>
        <p:spPr>
          <a:xfrm>
            <a:off x="1744625" y="6057650"/>
            <a:ext cx="9249600" cy="400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GB" sz="2000">
                <a:solidFill>
                  <a:srgbClr val="6CA6AA"/>
                </a:solidFill>
              </a:rPr>
              <a:t>3rd</a:t>
            </a:r>
            <a:r>
              <a:rPr lang="en-GB" sz="2000" b="0" i="0" u="none" strike="noStrike" cap="none">
                <a:solidFill>
                  <a:srgbClr val="6CA6AA"/>
                </a:solidFill>
                <a:latin typeface="Arial"/>
                <a:ea typeface="Arial"/>
                <a:cs typeface="Arial"/>
                <a:sym typeface="Arial"/>
              </a:rPr>
              <a:t> November 2022- 08:00am – 15:30pm – Hatfield’s Conference Centre</a:t>
            </a:r>
            <a:endParaRPr sz="1400" b="0" i="0" u="none" strike="noStrike" cap="none">
              <a:solidFill>
                <a:srgbClr val="000000"/>
              </a:solidFill>
              <a:latin typeface="Arial"/>
              <a:ea typeface="Arial"/>
              <a:cs typeface="Arial"/>
              <a:sym typeface="Arial"/>
            </a:endParaRPr>
          </a:p>
        </p:txBody>
      </p:sp>
      <p:sp>
        <p:nvSpPr>
          <p:cNvPr id="400" name="Google Shape;400;p1"/>
          <p:cNvSpPr txBox="1"/>
          <p:nvPr/>
        </p:nvSpPr>
        <p:spPr>
          <a:xfrm>
            <a:off x="3443176" y="6400608"/>
            <a:ext cx="5305647"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rgbClr val="29525B"/>
                </a:solidFill>
                <a:latin typeface="Corsiva Hebrew"/>
                <a:ea typeface="Corsiva Hebrew"/>
                <a:cs typeface="Corsiva Hebrew"/>
                <a:sym typeface="Corsiva Hebrew"/>
              </a:rPr>
              <a:t>Conference hosted by Convenzis Group Limited</a:t>
            </a:r>
            <a:endParaRPr sz="1400" b="0" i="0" u="none" strike="noStrike" cap="none">
              <a:solidFill>
                <a:srgbClr val="000000"/>
              </a:solidFill>
              <a:latin typeface="Arial"/>
              <a:ea typeface="Arial"/>
              <a:cs typeface="Arial"/>
              <a:sym typeface="Arial"/>
            </a:endParaRPr>
          </a:p>
        </p:txBody>
      </p:sp>
      <p:sp>
        <p:nvSpPr>
          <p:cNvPr id="401" name="Google Shape;401;p1"/>
          <p:cNvSpPr/>
          <p:nvPr/>
        </p:nvSpPr>
        <p:spPr>
          <a:xfrm>
            <a:off x="2523697" y="1387977"/>
            <a:ext cx="7144595" cy="110799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600"/>
              <a:buFont typeface="Arial"/>
              <a:buNone/>
            </a:pPr>
            <a:r>
              <a:rPr lang="en-GB" sz="6600" b="1" i="0" u="none" strike="noStrike" cap="none">
                <a:solidFill>
                  <a:srgbClr val="000000"/>
                </a:solidFill>
                <a:latin typeface="Work Sans"/>
                <a:ea typeface="Work Sans"/>
                <a:cs typeface="Work Sans"/>
                <a:sym typeface="Work Sans"/>
              </a:rPr>
              <a:t>WELCOME TO</a:t>
            </a:r>
            <a:endParaRPr sz="6600" b="0" i="0" u="none" strike="noStrike" cap="none">
              <a:solidFill>
                <a:schemeClr val="dk1"/>
              </a:solidFill>
              <a:latin typeface="Calibri"/>
              <a:ea typeface="Calibri"/>
              <a:cs typeface="Calibri"/>
              <a:sym typeface="Calibri"/>
            </a:endParaRPr>
          </a:p>
        </p:txBody>
      </p:sp>
      <p:pic>
        <p:nvPicPr>
          <p:cNvPr id="402" name="Google Shape;402;p1" descr="Qr code&#10;&#10;Description automatically generated"/>
          <p:cNvPicPr preferRelativeResize="0"/>
          <p:nvPr/>
        </p:nvPicPr>
        <p:blipFill rotWithShape="1">
          <a:blip r:embed="rId4">
            <a:alphaModFix/>
          </a:blip>
          <a:srcRect l="16701" t="1641" r="17452"/>
          <a:stretch/>
        </p:blipFill>
        <p:spPr>
          <a:xfrm>
            <a:off x="6878250" y="3373322"/>
            <a:ext cx="1643358" cy="2454797"/>
          </a:xfrm>
          <a:prstGeom prst="rect">
            <a:avLst/>
          </a:prstGeom>
          <a:noFill/>
          <a:ln>
            <a:noFill/>
          </a:ln>
        </p:spPr>
      </p:pic>
      <p:pic>
        <p:nvPicPr>
          <p:cNvPr id="403" name="Google Shape;403;p1"/>
          <p:cNvPicPr preferRelativeResize="0"/>
          <p:nvPr/>
        </p:nvPicPr>
        <p:blipFill rotWithShape="1">
          <a:blip r:embed="rId5">
            <a:alphaModFix/>
          </a:blip>
          <a:srcRect t="7926" b="8110"/>
          <a:stretch/>
        </p:blipFill>
        <p:spPr>
          <a:xfrm>
            <a:off x="3670397" y="3373324"/>
            <a:ext cx="2847878" cy="2391050"/>
          </a:xfrm>
          <a:prstGeom prst="rect">
            <a:avLst/>
          </a:prstGeom>
          <a:noFill/>
          <a:ln>
            <a:noFill/>
          </a:ln>
        </p:spPr>
      </p:pic>
      <p:pic>
        <p:nvPicPr>
          <p:cNvPr id="404" name="Google Shape;404;p1"/>
          <p:cNvPicPr preferRelativeResize="0"/>
          <p:nvPr/>
        </p:nvPicPr>
        <p:blipFill>
          <a:blip r:embed="rId6">
            <a:alphaModFix/>
          </a:blip>
          <a:stretch>
            <a:fillRect/>
          </a:stretch>
        </p:blipFill>
        <p:spPr>
          <a:xfrm>
            <a:off x="6981263" y="4221400"/>
            <a:ext cx="1437325" cy="14373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5"/>
          <p:cNvGraphicFramePr>
            <a:graphicFrameLocks noChangeAspect="1"/>
          </p:cNvGraphicFramePr>
          <p:nvPr/>
        </p:nvGraphicFramePr>
        <p:xfrm>
          <a:off x="8616950" y="1"/>
          <a:ext cx="2057400" cy="1389063"/>
        </p:xfrm>
        <a:graphic>
          <a:graphicData uri="http://schemas.openxmlformats.org/presentationml/2006/ole">
            <mc:AlternateContent xmlns:mc="http://schemas.openxmlformats.org/markup-compatibility/2006">
              <mc:Choice xmlns:v="urn:schemas-microsoft-com:vml" Requires="v">
                <p:oleObj name="Bitmap Image" r:id="rId3" imgW="11716352" imgH="5950256" progId="PBrush">
                  <p:embed/>
                </p:oleObj>
              </mc:Choice>
              <mc:Fallback>
                <p:oleObj name="Bitmap Image" r:id="rId3" imgW="11716352" imgH="5950256" progId="PBrush">
                  <p:embed/>
                  <p:pic>
                    <p:nvPicPr>
                      <p:cNvPr id="6"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16950" y="1"/>
                        <a:ext cx="2057400" cy="138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Text Placeholder 2"/>
          <p:cNvSpPr>
            <a:spLocks noGrp="1"/>
          </p:cNvSpPr>
          <p:nvPr>
            <p:ph type="body" sz="quarter" idx="13"/>
          </p:nvPr>
        </p:nvSpPr>
        <p:spPr>
          <a:xfrm>
            <a:off x="1541270" y="41997"/>
            <a:ext cx="7939768" cy="865188"/>
          </a:xfrm>
        </p:spPr>
        <p:txBody>
          <a:bodyPr>
            <a:noAutofit/>
          </a:bodyPr>
          <a:lstStyle/>
          <a:p>
            <a:r>
              <a:rPr lang="en-GB" sz="3600" dirty="0">
                <a:solidFill>
                  <a:srgbClr val="0070C0"/>
                </a:solidFill>
                <a:latin typeface="+mj-lt"/>
              </a:rPr>
              <a:t>Offender Health Telemedicine Service</a:t>
            </a:r>
          </a:p>
        </p:txBody>
      </p:sp>
      <p:pic>
        <p:nvPicPr>
          <p:cNvPr id="1026" name="Picture 2"/>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6403010" y="1490522"/>
            <a:ext cx="3121003" cy="46458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ontent Placeholder 4"/>
          <p:cNvSpPr txBox="1">
            <a:spLocks/>
          </p:cNvSpPr>
          <p:nvPr/>
        </p:nvSpPr>
        <p:spPr bwMode="auto">
          <a:xfrm>
            <a:off x="1889446" y="1101303"/>
            <a:ext cx="5851449" cy="5077846"/>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891" indent="-342891" algn="l" rtl="0" eaLnBrk="0" fontAlgn="base" hangingPunct="0">
              <a:spcBef>
                <a:spcPct val="20000"/>
              </a:spcBef>
              <a:spcAft>
                <a:spcPct val="0"/>
              </a:spcAft>
              <a:buChar char="•"/>
              <a:defRPr sz="3200">
                <a:solidFill>
                  <a:schemeClr val="tx1"/>
                </a:solidFill>
                <a:latin typeface="+mn-lt"/>
                <a:ea typeface="+mn-ea"/>
                <a:cs typeface="+mn-cs"/>
              </a:defRPr>
            </a:lvl1pPr>
            <a:lvl2pPr marL="742932" indent="-285744" algn="l" rtl="0" eaLnBrk="0" fontAlgn="base" hangingPunct="0">
              <a:spcBef>
                <a:spcPct val="20000"/>
              </a:spcBef>
              <a:spcAft>
                <a:spcPct val="0"/>
              </a:spcAft>
              <a:buChar char="–"/>
              <a:defRPr sz="2800">
                <a:solidFill>
                  <a:schemeClr val="tx1"/>
                </a:solidFill>
                <a:latin typeface="+mn-lt"/>
              </a:defRPr>
            </a:lvl2pPr>
            <a:lvl3pPr marL="1142971" indent="-228594" algn="l" rtl="0" eaLnBrk="0" fontAlgn="base" hangingPunct="0">
              <a:spcBef>
                <a:spcPct val="20000"/>
              </a:spcBef>
              <a:spcAft>
                <a:spcPct val="0"/>
              </a:spcAft>
              <a:buChar char="•"/>
              <a:defRPr sz="2400">
                <a:solidFill>
                  <a:schemeClr val="tx1"/>
                </a:solidFill>
                <a:latin typeface="+mn-lt"/>
              </a:defRPr>
            </a:lvl3pPr>
            <a:lvl4pPr marL="1600160" indent="-228594" algn="l" rtl="0" eaLnBrk="0" fontAlgn="base" hangingPunct="0">
              <a:spcBef>
                <a:spcPct val="20000"/>
              </a:spcBef>
              <a:spcAft>
                <a:spcPct val="0"/>
              </a:spcAft>
              <a:buChar char="–"/>
              <a:defRPr sz="2000">
                <a:solidFill>
                  <a:schemeClr val="tx1"/>
                </a:solidFill>
                <a:latin typeface="+mn-lt"/>
              </a:defRPr>
            </a:lvl4pPr>
            <a:lvl5pPr marL="2057349" indent="-228594" algn="l" rtl="0" eaLnBrk="0" fontAlgn="base" hangingPunct="0">
              <a:spcBef>
                <a:spcPct val="20000"/>
              </a:spcBef>
              <a:spcAft>
                <a:spcPct val="0"/>
              </a:spcAft>
              <a:buChar char="»"/>
              <a:defRPr sz="2000">
                <a:solidFill>
                  <a:schemeClr val="tx1"/>
                </a:solidFill>
                <a:latin typeface="+mn-lt"/>
              </a:defRPr>
            </a:lvl5pPr>
            <a:lvl6pPr marL="2514537" indent="-228594" algn="l" rtl="0" fontAlgn="base">
              <a:spcBef>
                <a:spcPct val="20000"/>
              </a:spcBef>
              <a:spcAft>
                <a:spcPct val="0"/>
              </a:spcAft>
              <a:buChar char="»"/>
              <a:defRPr sz="2000">
                <a:solidFill>
                  <a:schemeClr val="tx1"/>
                </a:solidFill>
                <a:latin typeface="+mn-lt"/>
              </a:defRPr>
            </a:lvl6pPr>
            <a:lvl7pPr marL="2971726" indent="-228594" algn="l" rtl="0" fontAlgn="base">
              <a:spcBef>
                <a:spcPct val="20000"/>
              </a:spcBef>
              <a:spcAft>
                <a:spcPct val="0"/>
              </a:spcAft>
              <a:buChar char="»"/>
              <a:defRPr sz="2000">
                <a:solidFill>
                  <a:schemeClr val="tx1"/>
                </a:solidFill>
                <a:latin typeface="+mn-lt"/>
              </a:defRPr>
            </a:lvl7pPr>
            <a:lvl8pPr marL="3428914" indent="-228594" algn="l" rtl="0" fontAlgn="base">
              <a:spcBef>
                <a:spcPct val="20000"/>
              </a:spcBef>
              <a:spcAft>
                <a:spcPct val="0"/>
              </a:spcAft>
              <a:buChar char="»"/>
              <a:defRPr sz="2000">
                <a:solidFill>
                  <a:schemeClr val="tx1"/>
                </a:solidFill>
                <a:latin typeface="+mn-lt"/>
              </a:defRPr>
            </a:lvl8pPr>
            <a:lvl9pPr marL="3886103" indent="-228594" algn="l" rtl="0" fontAlgn="base">
              <a:spcBef>
                <a:spcPct val="20000"/>
              </a:spcBef>
              <a:spcAft>
                <a:spcPct val="0"/>
              </a:spcAft>
              <a:buChar char="»"/>
              <a:defRPr sz="2000">
                <a:solidFill>
                  <a:schemeClr val="tx1"/>
                </a:solidFill>
                <a:latin typeface="+mn-lt"/>
              </a:defRPr>
            </a:lvl9pPr>
          </a:lstStyle>
          <a:p>
            <a:pPr>
              <a:buClrTx/>
              <a:buFontTx/>
              <a:buChar char="•"/>
            </a:pPr>
            <a:r>
              <a:rPr lang="en-GB" sz="2800" dirty="0">
                <a:solidFill>
                  <a:prstClr val="black"/>
                </a:solidFill>
                <a:latin typeface="Calibri"/>
              </a:rPr>
              <a:t>2007 - prison telemedicine service started</a:t>
            </a:r>
          </a:p>
          <a:p>
            <a:pPr>
              <a:buClrTx/>
              <a:buFontTx/>
              <a:buChar char="•"/>
            </a:pPr>
            <a:r>
              <a:rPr lang="en-GB" sz="2800" dirty="0">
                <a:solidFill>
                  <a:prstClr val="black"/>
                </a:solidFill>
                <a:latin typeface="Calibri"/>
              </a:rPr>
              <a:t>2022 – grown to 44 prisons/young offenders institutes</a:t>
            </a:r>
          </a:p>
          <a:p>
            <a:pPr>
              <a:buClrTx/>
              <a:buFontTx/>
              <a:buChar char="•"/>
            </a:pPr>
            <a:r>
              <a:rPr lang="en-GB" sz="2800" dirty="0">
                <a:solidFill>
                  <a:prstClr val="black"/>
                </a:solidFill>
                <a:latin typeface="Calibri"/>
              </a:rPr>
              <a:t>A third of the UK prisons</a:t>
            </a:r>
          </a:p>
          <a:p>
            <a:pPr>
              <a:buClrTx/>
              <a:buFontTx/>
              <a:buChar char="•"/>
            </a:pPr>
            <a:r>
              <a:rPr lang="en-GB" sz="2800" dirty="0">
                <a:solidFill>
                  <a:prstClr val="black"/>
                </a:solidFill>
                <a:latin typeface="Calibri"/>
              </a:rPr>
              <a:t>Mix of consultant, therapy and specialist nursing services</a:t>
            </a:r>
          </a:p>
          <a:p>
            <a:pPr>
              <a:buClrTx/>
              <a:buFontTx/>
              <a:buChar char="•"/>
            </a:pPr>
            <a:r>
              <a:rPr lang="en-GB" sz="2800" dirty="0">
                <a:solidFill>
                  <a:prstClr val="black"/>
                </a:solidFill>
                <a:latin typeface="Calibri"/>
              </a:rPr>
              <a:t>Dedicated admin team</a:t>
            </a:r>
          </a:p>
          <a:p>
            <a:pPr>
              <a:buClrTx/>
              <a:buFontTx/>
              <a:buChar char="•"/>
            </a:pPr>
            <a:r>
              <a:rPr lang="en-GB" sz="2800" dirty="0">
                <a:solidFill>
                  <a:prstClr val="black"/>
                </a:solidFill>
                <a:latin typeface="Calibri"/>
              </a:rPr>
              <a:t>Account manager</a:t>
            </a:r>
          </a:p>
          <a:p>
            <a:pPr marL="0" indent="0">
              <a:buClrTx/>
              <a:buNone/>
            </a:pPr>
            <a:endParaRPr lang="en-GB" sz="1000" dirty="0">
              <a:solidFill>
                <a:prstClr val="black">
                  <a:lumMod val="65000"/>
                  <a:lumOff val="35000"/>
                </a:prstClr>
              </a:solidFill>
              <a:latin typeface="Calibri"/>
            </a:endParaRPr>
          </a:p>
        </p:txBody>
      </p:sp>
      <p:sp>
        <p:nvSpPr>
          <p:cNvPr id="4" name="Oval 3"/>
          <p:cNvSpPr/>
          <p:nvPr/>
        </p:nvSpPr>
        <p:spPr>
          <a:xfrm>
            <a:off x="8216900" y="2382974"/>
            <a:ext cx="69850" cy="50800"/>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pPr>
            <a:endParaRPr lang="en-GB" sz="1800" kern="1200">
              <a:solidFill>
                <a:prstClr val="white"/>
              </a:solidFill>
              <a:latin typeface="Calibri"/>
            </a:endParaRPr>
          </a:p>
        </p:txBody>
      </p:sp>
      <p:sp>
        <p:nvSpPr>
          <p:cNvPr id="11" name="Oval 10"/>
          <p:cNvSpPr/>
          <p:nvPr/>
        </p:nvSpPr>
        <p:spPr>
          <a:xfrm>
            <a:off x="8026400" y="2810148"/>
            <a:ext cx="69850" cy="50800"/>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pPr>
            <a:endParaRPr lang="en-GB" sz="1800" kern="1200">
              <a:solidFill>
                <a:prstClr val="white"/>
              </a:solidFill>
              <a:latin typeface="Calibri"/>
            </a:endParaRPr>
          </a:p>
        </p:txBody>
      </p:sp>
      <p:sp>
        <p:nvSpPr>
          <p:cNvPr id="12" name="Oval 11"/>
          <p:cNvSpPr/>
          <p:nvPr/>
        </p:nvSpPr>
        <p:spPr>
          <a:xfrm>
            <a:off x="8181975" y="2711996"/>
            <a:ext cx="69850" cy="50800"/>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pPr>
            <a:endParaRPr lang="en-GB" sz="1800" kern="1200">
              <a:solidFill>
                <a:prstClr val="white"/>
              </a:solidFill>
              <a:latin typeface="Calibri"/>
            </a:endParaRPr>
          </a:p>
        </p:txBody>
      </p:sp>
      <p:sp>
        <p:nvSpPr>
          <p:cNvPr id="14" name="Oval 13"/>
          <p:cNvSpPr/>
          <p:nvPr/>
        </p:nvSpPr>
        <p:spPr>
          <a:xfrm>
            <a:off x="7943850" y="5075374"/>
            <a:ext cx="69850" cy="50800"/>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pPr>
            <a:endParaRPr lang="en-GB" sz="1800" kern="1200">
              <a:solidFill>
                <a:prstClr val="white"/>
              </a:solidFill>
              <a:latin typeface="Calibri"/>
            </a:endParaRPr>
          </a:p>
        </p:txBody>
      </p:sp>
      <p:sp>
        <p:nvSpPr>
          <p:cNvPr id="16" name="Oval 15"/>
          <p:cNvSpPr/>
          <p:nvPr/>
        </p:nvSpPr>
        <p:spPr>
          <a:xfrm>
            <a:off x="8147050" y="2668092"/>
            <a:ext cx="69850" cy="50800"/>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pPr>
            <a:endParaRPr lang="en-GB" sz="1800" kern="1200">
              <a:solidFill>
                <a:prstClr val="white"/>
              </a:solidFill>
              <a:latin typeface="Calibri"/>
            </a:endParaRPr>
          </a:p>
        </p:txBody>
      </p:sp>
      <p:sp>
        <p:nvSpPr>
          <p:cNvPr id="17" name="Oval 16"/>
          <p:cNvSpPr/>
          <p:nvPr/>
        </p:nvSpPr>
        <p:spPr>
          <a:xfrm>
            <a:off x="8270875" y="2829744"/>
            <a:ext cx="69850" cy="50800"/>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pPr>
            <a:endParaRPr lang="en-GB" sz="1800" kern="1200">
              <a:solidFill>
                <a:prstClr val="white"/>
              </a:solidFill>
              <a:latin typeface="Calibri"/>
            </a:endParaRPr>
          </a:p>
        </p:txBody>
      </p:sp>
      <p:sp>
        <p:nvSpPr>
          <p:cNvPr id="18" name="Oval 17"/>
          <p:cNvSpPr/>
          <p:nvPr/>
        </p:nvSpPr>
        <p:spPr>
          <a:xfrm>
            <a:off x="8286750" y="2762796"/>
            <a:ext cx="69850" cy="50800"/>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pPr>
            <a:endParaRPr lang="en-GB" sz="1800" kern="1200">
              <a:solidFill>
                <a:prstClr val="white"/>
              </a:solidFill>
              <a:latin typeface="Calibri"/>
            </a:endParaRPr>
          </a:p>
        </p:txBody>
      </p:sp>
      <p:sp>
        <p:nvSpPr>
          <p:cNvPr id="19" name="Oval 18"/>
          <p:cNvSpPr/>
          <p:nvPr/>
        </p:nvSpPr>
        <p:spPr>
          <a:xfrm>
            <a:off x="9318625" y="6042800"/>
            <a:ext cx="377776" cy="308799"/>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pPr>
            <a:endParaRPr lang="en-GB" sz="1800" kern="1200">
              <a:solidFill>
                <a:prstClr val="white"/>
              </a:solidFill>
              <a:latin typeface="Calibri"/>
            </a:endParaRPr>
          </a:p>
        </p:txBody>
      </p:sp>
      <p:sp>
        <p:nvSpPr>
          <p:cNvPr id="22" name="Oval 21"/>
          <p:cNvSpPr/>
          <p:nvPr/>
        </p:nvSpPr>
        <p:spPr>
          <a:xfrm>
            <a:off x="8026400" y="3826148"/>
            <a:ext cx="69850" cy="50800"/>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pPr>
            <a:endParaRPr lang="en-GB" sz="1800" kern="1200">
              <a:solidFill>
                <a:prstClr val="white"/>
              </a:solidFill>
              <a:latin typeface="Calibri"/>
            </a:endParaRPr>
          </a:p>
        </p:txBody>
      </p:sp>
      <p:sp>
        <p:nvSpPr>
          <p:cNvPr id="24" name="Oval 23"/>
          <p:cNvSpPr/>
          <p:nvPr/>
        </p:nvSpPr>
        <p:spPr>
          <a:xfrm>
            <a:off x="7848600" y="5223148"/>
            <a:ext cx="69850" cy="50800"/>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pPr>
            <a:endParaRPr lang="en-GB" sz="1800" kern="1200">
              <a:solidFill>
                <a:prstClr val="white"/>
              </a:solidFill>
              <a:latin typeface="Calibri"/>
            </a:endParaRPr>
          </a:p>
        </p:txBody>
      </p:sp>
      <p:sp>
        <p:nvSpPr>
          <p:cNvPr id="25" name="Oval 24"/>
          <p:cNvSpPr/>
          <p:nvPr/>
        </p:nvSpPr>
        <p:spPr>
          <a:xfrm>
            <a:off x="7883525" y="5349976"/>
            <a:ext cx="69850" cy="50800"/>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pPr>
            <a:endParaRPr lang="en-GB" sz="1800" kern="1200">
              <a:solidFill>
                <a:prstClr val="white"/>
              </a:solidFill>
              <a:latin typeface="Calibri"/>
            </a:endParaRPr>
          </a:p>
        </p:txBody>
      </p:sp>
      <p:sp>
        <p:nvSpPr>
          <p:cNvPr id="26" name="Oval 25"/>
          <p:cNvSpPr/>
          <p:nvPr/>
        </p:nvSpPr>
        <p:spPr>
          <a:xfrm>
            <a:off x="7502525" y="5253174"/>
            <a:ext cx="69850" cy="50800"/>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pPr>
            <a:endParaRPr lang="en-GB" sz="1800" kern="1200">
              <a:solidFill>
                <a:prstClr val="white"/>
              </a:solidFill>
              <a:latin typeface="Calibri"/>
            </a:endParaRPr>
          </a:p>
        </p:txBody>
      </p:sp>
      <p:sp>
        <p:nvSpPr>
          <p:cNvPr id="27" name="Oval 26"/>
          <p:cNvSpPr/>
          <p:nvPr/>
        </p:nvSpPr>
        <p:spPr>
          <a:xfrm>
            <a:off x="7480300" y="5400948"/>
            <a:ext cx="69850" cy="50800"/>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pPr>
            <a:endParaRPr lang="en-GB" sz="1800" kern="1200">
              <a:solidFill>
                <a:prstClr val="white"/>
              </a:solidFill>
              <a:latin typeface="Calibri"/>
            </a:endParaRPr>
          </a:p>
        </p:txBody>
      </p:sp>
      <p:sp>
        <p:nvSpPr>
          <p:cNvPr id="28" name="Oval 27"/>
          <p:cNvSpPr/>
          <p:nvPr/>
        </p:nvSpPr>
        <p:spPr>
          <a:xfrm>
            <a:off x="7407519" y="5394634"/>
            <a:ext cx="69850" cy="50800"/>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pPr>
            <a:endParaRPr lang="en-GB" sz="1800" kern="1200">
              <a:solidFill>
                <a:prstClr val="white"/>
              </a:solidFill>
              <a:latin typeface="Calibri"/>
            </a:endParaRPr>
          </a:p>
        </p:txBody>
      </p:sp>
      <p:sp>
        <p:nvSpPr>
          <p:cNvPr id="30" name="Oval 29"/>
          <p:cNvSpPr/>
          <p:nvPr/>
        </p:nvSpPr>
        <p:spPr>
          <a:xfrm>
            <a:off x="7893050" y="3906974"/>
            <a:ext cx="69850" cy="50800"/>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pPr>
            <a:endParaRPr lang="en-GB" sz="1800" kern="1200">
              <a:solidFill>
                <a:prstClr val="white"/>
              </a:solidFill>
              <a:latin typeface="Calibri"/>
            </a:endParaRPr>
          </a:p>
        </p:txBody>
      </p:sp>
      <p:sp>
        <p:nvSpPr>
          <p:cNvPr id="31" name="Oval 30"/>
          <p:cNvSpPr/>
          <p:nvPr/>
        </p:nvSpPr>
        <p:spPr>
          <a:xfrm>
            <a:off x="8096250" y="3915048"/>
            <a:ext cx="69850" cy="50800"/>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pPr>
            <a:endParaRPr lang="en-GB" sz="1800" kern="1200">
              <a:solidFill>
                <a:prstClr val="white"/>
              </a:solidFill>
              <a:latin typeface="Calibri"/>
            </a:endParaRPr>
          </a:p>
        </p:txBody>
      </p:sp>
      <p:sp>
        <p:nvSpPr>
          <p:cNvPr id="32" name="Oval 31"/>
          <p:cNvSpPr/>
          <p:nvPr/>
        </p:nvSpPr>
        <p:spPr>
          <a:xfrm>
            <a:off x="7941129" y="4128953"/>
            <a:ext cx="69850" cy="50800"/>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pPr>
            <a:endParaRPr lang="en-GB" sz="1800" kern="1200">
              <a:solidFill>
                <a:prstClr val="white"/>
              </a:solidFill>
              <a:latin typeface="Calibri"/>
            </a:endParaRPr>
          </a:p>
        </p:txBody>
      </p:sp>
      <p:sp>
        <p:nvSpPr>
          <p:cNvPr id="33" name="Oval 32"/>
          <p:cNvSpPr/>
          <p:nvPr/>
        </p:nvSpPr>
        <p:spPr>
          <a:xfrm>
            <a:off x="7953375" y="3897722"/>
            <a:ext cx="69850" cy="50800"/>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pPr>
            <a:endParaRPr lang="en-GB" sz="1800" kern="1200">
              <a:solidFill>
                <a:prstClr val="white"/>
              </a:solidFill>
              <a:latin typeface="Calibri"/>
            </a:endParaRPr>
          </a:p>
        </p:txBody>
      </p:sp>
      <p:sp>
        <p:nvSpPr>
          <p:cNvPr id="34" name="Oval 33"/>
          <p:cNvSpPr/>
          <p:nvPr/>
        </p:nvSpPr>
        <p:spPr>
          <a:xfrm>
            <a:off x="7896225" y="3948522"/>
            <a:ext cx="69850" cy="50800"/>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pPr>
            <a:endParaRPr lang="en-GB" sz="1800" kern="1200">
              <a:solidFill>
                <a:prstClr val="white"/>
              </a:solidFill>
              <a:latin typeface="Calibri"/>
            </a:endParaRPr>
          </a:p>
        </p:txBody>
      </p:sp>
      <p:sp>
        <p:nvSpPr>
          <p:cNvPr id="36" name="Oval 35"/>
          <p:cNvSpPr/>
          <p:nvPr/>
        </p:nvSpPr>
        <p:spPr>
          <a:xfrm>
            <a:off x="7743825" y="4008574"/>
            <a:ext cx="69850" cy="50800"/>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pPr>
            <a:endParaRPr lang="en-GB" sz="1800" kern="1200">
              <a:solidFill>
                <a:prstClr val="white"/>
              </a:solidFill>
              <a:latin typeface="Calibri"/>
            </a:endParaRPr>
          </a:p>
        </p:txBody>
      </p:sp>
      <p:sp>
        <p:nvSpPr>
          <p:cNvPr id="39" name="Oval 38"/>
          <p:cNvSpPr/>
          <p:nvPr/>
        </p:nvSpPr>
        <p:spPr>
          <a:xfrm>
            <a:off x="8147050" y="4012022"/>
            <a:ext cx="69850" cy="50800"/>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pPr>
            <a:endParaRPr lang="en-GB" sz="1800" kern="1200">
              <a:solidFill>
                <a:prstClr val="white"/>
              </a:solidFill>
              <a:latin typeface="Calibri"/>
            </a:endParaRPr>
          </a:p>
        </p:txBody>
      </p:sp>
      <p:sp>
        <p:nvSpPr>
          <p:cNvPr id="40" name="Oval 39"/>
          <p:cNvSpPr/>
          <p:nvPr/>
        </p:nvSpPr>
        <p:spPr>
          <a:xfrm>
            <a:off x="8239125" y="3762648"/>
            <a:ext cx="69850" cy="50800"/>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pPr>
            <a:endParaRPr lang="en-GB" sz="1800" kern="1200">
              <a:solidFill>
                <a:prstClr val="white"/>
              </a:solidFill>
              <a:latin typeface="Calibri"/>
            </a:endParaRPr>
          </a:p>
        </p:txBody>
      </p:sp>
      <p:sp>
        <p:nvSpPr>
          <p:cNvPr id="41" name="Oval 40"/>
          <p:cNvSpPr/>
          <p:nvPr/>
        </p:nvSpPr>
        <p:spPr>
          <a:xfrm>
            <a:off x="8229600" y="3826148"/>
            <a:ext cx="69850" cy="50800"/>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pPr>
            <a:endParaRPr lang="en-GB" sz="1800" kern="1200">
              <a:solidFill>
                <a:prstClr val="white"/>
              </a:solidFill>
              <a:latin typeface="Calibri"/>
            </a:endParaRPr>
          </a:p>
        </p:txBody>
      </p:sp>
      <p:sp>
        <p:nvSpPr>
          <p:cNvPr id="42" name="Oval 41"/>
          <p:cNvSpPr/>
          <p:nvPr/>
        </p:nvSpPr>
        <p:spPr>
          <a:xfrm>
            <a:off x="8521700" y="3918496"/>
            <a:ext cx="69850" cy="50800"/>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pPr>
            <a:endParaRPr lang="en-GB" sz="1800" kern="1200">
              <a:solidFill>
                <a:prstClr val="white"/>
              </a:solidFill>
              <a:latin typeface="Calibri"/>
            </a:endParaRPr>
          </a:p>
        </p:txBody>
      </p:sp>
      <p:sp>
        <p:nvSpPr>
          <p:cNvPr id="43" name="Oval 42"/>
          <p:cNvSpPr/>
          <p:nvPr/>
        </p:nvSpPr>
        <p:spPr>
          <a:xfrm>
            <a:off x="8035925" y="4306392"/>
            <a:ext cx="69850" cy="50800"/>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pPr>
            <a:endParaRPr lang="en-GB" sz="1800" kern="1200">
              <a:solidFill>
                <a:prstClr val="white"/>
              </a:solidFill>
              <a:latin typeface="Calibri"/>
            </a:endParaRPr>
          </a:p>
        </p:txBody>
      </p:sp>
      <p:sp>
        <p:nvSpPr>
          <p:cNvPr id="44" name="Oval 43"/>
          <p:cNvSpPr/>
          <p:nvPr/>
        </p:nvSpPr>
        <p:spPr>
          <a:xfrm>
            <a:off x="8026400" y="4136210"/>
            <a:ext cx="69850" cy="50800"/>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pPr>
            <a:endParaRPr lang="en-GB" sz="1800" kern="1200">
              <a:solidFill>
                <a:prstClr val="white"/>
              </a:solidFill>
              <a:latin typeface="Calibri"/>
            </a:endParaRPr>
          </a:p>
        </p:txBody>
      </p:sp>
      <p:sp>
        <p:nvSpPr>
          <p:cNvPr id="45" name="Oval 44"/>
          <p:cNvSpPr/>
          <p:nvPr/>
        </p:nvSpPr>
        <p:spPr>
          <a:xfrm>
            <a:off x="8369300" y="4491174"/>
            <a:ext cx="69850" cy="50800"/>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pPr>
            <a:endParaRPr lang="en-GB" sz="1800" kern="1200">
              <a:solidFill>
                <a:prstClr val="white"/>
              </a:solidFill>
              <a:latin typeface="Calibri"/>
            </a:endParaRPr>
          </a:p>
        </p:txBody>
      </p:sp>
      <p:sp>
        <p:nvSpPr>
          <p:cNvPr id="46" name="Oval 45"/>
          <p:cNvSpPr/>
          <p:nvPr/>
        </p:nvSpPr>
        <p:spPr>
          <a:xfrm>
            <a:off x="8398679" y="4745174"/>
            <a:ext cx="69850" cy="50800"/>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pPr>
            <a:endParaRPr lang="en-GB" sz="1800" kern="1200">
              <a:solidFill>
                <a:prstClr val="white"/>
              </a:solidFill>
              <a:latin typeface="Calibri"/>
            </a:endParaRPr>
          </a:p>
        </p:txBody>
      </p:sp>
      <p:sp>
        <p:nvSpPr>
          <p:cNvPr id="47" name="Oval 46"/>
          <p:cNvSpPr/>
          <p:nvPr/>
        </p:nvSpPr>
        <p:spPr>
          <a:xfrm>
            <a:off x="8340725" y="5253174"/>
            <a:ext cx="69850" cy="50800"/>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pPr>
            <a:endParaRPr lang="en-GB" sz="1800" kern="1200">
              <a:solidFill>
                <a:prstClr val="white"/>
              </a:solidFill>
              <a:latin typeface="Calibri"/>
            </a:endParaRPr>
          </a:p>
        </p:txBody>
      </p:sp>
      <p:sp>
        <p:nvSpPr>
          <p:cNvPr id="48" name="Oval 47"/>
          <p:cNvSpPr/>
          <p:nvPr/>
        </p:nvSpPr>
        <p:spPr>
          <a:xfrm>
            <a:off x="8321675" y="4626248"/>
            <a:ext cx="69850" cy="50800"/>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pPr>
            <a:endParaRPr lang="en-GB" sz="1800" kern="1200">
              <a:solidFill>
                <a:prstClr val="white"/>
              </a:solidFill>
              <a:latin typeface="Calibri"/>
            </a:endParaRPr>
          </a:p>
        </p:txBody>
      </p:sp>
      <p:sp>
        <p:nvSpPr>
          <p:cNvPr id="50" name="Oval 49"/>
          <p:cNvSpPr/>
          <p:nvPr/>
        </p:nvSpPr>
        <p:spPr>
          <a:xfrm>
            <a:off x="8833654" y="4821374"/>
            <a:ext cx="69850" cy="50800"/>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pPr>
            <a:endParaRPr lang="en-GB" sz="1800" kern="1200">
              <a:solidFill>
                <a:prstClr val="white"/>
              </a:solidFill>
              <a:latin typeface="Calibri"/>
            </a:endParaRPr>
          </a:p>
        </p:txBody>
      </p:sp>
      <p:sp>
        <p:nvSpPr>
          <p:cNvPr id="51" name="Oval 50"/>
          <p:cNvSpPr/>
          <p:nvPr/>
        </p:nvSpPr>
        <p:spPr>
          <a:xfrm>
            <a:off x="8528050" y="4541974"/>
            <a:ext cx="69850" cy="50800"/>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pPr>
            <a:endParaRPr lang="en-GB" sz="1800" kern="1200">
              <a:solidFill>
                <a:prstClr val="white"/>
              </a:solidFill>
              <a:latin typeface="Calibri"/>
            </a:endParaRPr>
          </a:p>
        </p:txBody>
      </p:sp>
      <p:sp>
        <p:nvSpPr>
          <p:cNvPr id="52" name="Oval 51"/>
          <p:cNvSpPr/>
          <p:nvPr/>
        </p:nvSpPr>
        <p:spPr>
          <a:xfrm>
            <a:off x="8556625" y="4485370"/>
            <a:ext cx="69850" cy="50800"/>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pPr>
            <a:endParaRPr lang="en-GB" sz="1800" kern="1200">
              <a:solidFill>
                <a:prstClr val="white"/>
              </a:solidFill>
              <a:latin typeface="Calibri"/>
            </a:endParaRPr>
          </a:p>
        </p:txBody>
      </p:sp>
      <p:sp>
        <p:nvSpPr>
          <p:cNvPr id="53" name="Oval 52"/>
          <p:cNvSpPr/>
          <p:nvPr/>
        </p:nvSpPr>
        <p:spPr>
          <a:xfrm>
            <a:off x="8446304" y="4489996"/>
            <a:ext cx="69850" cy="50800"/>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pPr>
            <a:endParaRPr lang="en-GB" sz="1800" kern="1200">
              <a:solidFill>
                <a:prstClr val="white"/>
              </a:solidFill>
              <a:latin typeface="Calibri"/>
            </a:endParaRPr>
          </a:p>
        </p:txBody>
      </p:sp>
      <p:sp>
        <p:nvSpPr>
          <p:cNvPr id="54" name="Oval 53"/>
          <p:cNvSpPr/>
          <p:nvPr/>
        </p:nvSpPr>
        <p:spPr>
          <a:xfrm>
            <a:off x="8280400" y="3297374"/>
            <a:ext cx="69850" cy="50800"/>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pPr>
            <a:endParaRPr lang="en-GB" sz="1800" kern="1200">
              <a:solidFill>
                <a:prstClr val="white"/>
              </a:solidFill>
              <a:latin typeface="Calibri"/>
            </a:endParaRPr>
          </a:p>
        </p:txBody>
      </p:sp>
      <p:sp>
        <p:nvSpPr>
          <p:cNvPr id="55" name="Oval 54"/>
          <p:cNvSpPr/>
          <p:nvPr/>
        </p:nvSpPr>
        <p:spPr>
          <a:xfrm>
            <a:off x="9111590" y="4318757"/>
            <a:ext cx="69850" cy="50800"/>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pPr>
            <a:endParaRPr lang="en-GB" sz="1800" kern="1200">
              <a:solidFill>
                <a:prstClr val="white"/>
              </a:solidFill>
              <a:latin typeface="Calibri"/>
            </a:endParaRPr>
          </a:p>
        </p:txBody>
      </p:sp>
      <p:sp>
        <p:nvSpPr>
          <p:cNvPr id="56" name="Oval 55"/>
          <p:cNvSpPr/>
          <p:nvPr/>
        </p:nvSpPr>
        <p:spPr>
          <a:xfrm>
            <a:off x="9176554" y="4365550"/>
            <a:ext cx="69850" cy="50800"/>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pPr>
            <a:endParaRPr lang="en-GB" sz="1800" kern="1200">
              <a:solidFill>
                <a:prstClr val="white"/>
              </a:solidFill>
              <a:latin typeface="Calibri"/>
            </a:endParaRPr>
          </a:p>
        </p:txBody>
      </p:sp>
      <p:sp>
        <p:nvSpPr>
          <p:cNvPr id="58" name="Oval 57"/>
          <p:cNvSpPr/>
          <p:nvPr/>
        </p:nvSpPr>
        <p:spPr>
          <a:xfrm>
            <a:off x="9318625" y="4465774"/>
            <a:ext cx="69850" cy="50800"/>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pPr>
            <a:endParaRPr lang="en-GB" sz="1800" kern="1200">
              <a:solidFill>
                <a:prstClr val="white"/>
              </a:solidFill>
              <a:latin typeface="Calibri"/>
            </a:endParaRPr>
          </a:p>
        </p:txBody>
      </p:sp>
      <p:sp>
        <p:nvSpPr>
          <p:cNvPr id="60" name="Oval 59"/>
          <p:cNvSpPr/>
          <p:nvPr/>
        </p:nvSpPr>
        <p:spPr>
          <a:xfrm>
            <a:off x="9283700" y="6381356"/>
            <a:ext cx="412700" cy="369331"/>
          </a:xfrm>
          <a:prstGeom prst="ellipse">
            <a:avLst/>
          </a:prstGeom>
          <a:solidFill>
            <a:srgbClr val="C00000"/>
          </a:solidFill>
          <a:ln w="63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pPr>
            <a:endParaRPr lang="en-GB" sz="1800" kern="1200">
              <a:solidFill>
                <a:prstClr val="white"/>
              </a:solidFill>
              <a:latin typeface="Calibri"/>
            </a:endParaRPr>
          </a:p>
        </p:txBody>
      </p:sp>
      <p:sp>
        <p:nvSpPr>
          <p:cNvPr id="61" name="Oval 60"/>
          <p:cNvSpPr/>
          <p:nvPr/>
        </p:nvSpPr>
        <p:spPr>
          <a:xfrm>
            <a:off x="8672415" y="4921796"/>
            <a:ext cx="69850" cy="50800"/>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pPr>
            <a:endParaRPr lang="en-GB" sz="1800" kern="1200">
              <a:solidFill>
                <a:prstClr val="white"/>
              </a:solidFill>
              <a:latin typeface="Calibri"/>
            </a:endParaRPr>
          </a:p>
        </p:txBody>
      </p:sp>
      <p:sp>
        <p:nvSpPr>
          <p:cNvPr id="62" name="Oval 61"/>
          <p:cNvSpPr/>
          <p:nvPr/>
        </p:nvSpPr>
        <p:spPr>
          <a:xfrm>
            <a:off x="8672415" y="4829448"/>
            <a:ext cx="69850" cy="50800"/>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pPr>
            <a:endParaRPr lang="en-GB" sz="1800" kern="1200">
              <a:solidFill>
                <a:prstClr val="white"/>
              </a:solidFill>
              <a:latin typeface="Calibri"/>
            </a:endParaRPr>
          </a:p>
        </p:txBody>
      </p:sp>
      <p:sp>
        <p:nvSpPr>
          <p:cNvPr id="63" name="Oval 62"/>
          <p:cNvSpPr/>
          <p:nvPr/>
        </p:nvSpPr>
        <p:spPr>
          <a:xfrm>
            <a:off x="8792379" y="4719774"/>
            <a:ext cx="69850" cy="50800"/>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pPr>
            <a:endParaRPr lang="en-GB" sz="1800" kern="1200">
              <a:solidFill>
                <a:prstClr val="white"/>
              </a:solidFill>
              <a:latin typeface="Calibri"/>
            </a:endParaRPr>
          </a:p>
        </p:txBody>
      </p:sp>
      <p:sp>
        <p:nvSpPr>
          <p:cNvPr id="64" name="Oval 63"/>
          <p:cNvSpPr/>
          <p:nvPr/>
        </p:nvSpPr>
        <p:spPr>
          <a:xfrm>
            <a:off x="8343900" y="3407048"/>
            <a:ext cx="69850" cy="50800"/>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pPr>
            <a:endParaRPr lang="en-GB" sz="1800" kern="1200">
              <a:solidFill>
                <a:prstClr val="white"/>
              </a:solidFill>
              <a:latin typeface="Calibri"/>
            </a:endParaRPr>
          </a:p>
        </p:txBody>
      </p:sp>
      <p:sp>
        <p:nvSpPr>
          <p:cNvPr id="65" name="Oval 64"/>
          <p:cNvSpPr/>
          <p:nvPr/>
        </p:nvSpPr>
        <p:spPr>
          <a:xfrm>
            <a:off x="8280400" y="3432448"/>
            <a:ext cx="69850" cy="50800"/>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pPr>
            <a:endParaRPr lang="en-GB" sz="1800" kern="1200">
              <a:solidFill>
                <a:prstClr val="white"/>
              </a:solidFill>
              <a:latin typeface="Calibri"/>
            </a:endParaRPr>
          </a:p>
        </p:txBody>
      </p:sp>
      <p:sp>
        <p:nvSpPr>
          <p:cNvPr id="66" name="Oval 65"/>
          <p:cNvSpPr/>
          <p:nvPr/>
        </p:nvSpPr>
        <p:spPr>
          <a:xfrm>
            <a:off x="8615265" y="3296196"/>
            <a:ext cx="69850" cy="50800"/>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pPr>
            <a:endParaRPr lang="en-GB" sz="1800" kern="1200">
              <a:solidFill>
                <a:prstClr val="white"/>
              </a:solidFill>
              <a:latin typeface="Calibri"/>
            </a:endParaRPr>
          </a:p>
        </p:txBody>
      </p:sp>
      <p:sp>
        <p:nvSpPr>
          <p:cNvPr id="67" name="Oval 66"/>
          <p:cNvSpPr/>
          <p:nvPr/>
        </p:nvSpPr>
        <p:spPr>
          <a:xfrm>
            <a:off x="8445500" y="3542122"/>
            <a:ext cx="69850" cy="50800"/>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pPr>
            <a:endParaRPr lang="en-GB" sz="1800" kern="1200">
              <a:solidFill>
                <a:prstClr val="white"/>
              </a:solidFill>
              <a:latin typeface="Calibri"/>
            </a:endParaRPr>
          </a:p>
        </p:txBody>
      </p:sp>
      <p:sp>
        <p:nvSpPr>
          <p:cNvPr id="68" name="Oval 67"/>
          <p:cNvSpPr/>
          <p:nvPr/>
        </p:nvSpPr>
        <p:spPr>
          <a:xfrm>
            <a:off x="8521700" y="3508648"/>
            <a:ext cx="69850" cy="50800"/>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pPr>
            <a:endParaRPr lang="en-GB" sz="1800" kern="1200">
              <a:solidFill>
                <a:prstClr val="white"/>
              </a:solidFill>
              <a:latin typeface="Calibri"/>
            </a:endParaRPr>
          </a:p>
        </p:txBody>
      </p:sp>
      <p:sp>
        <p:nvSpPr>
          <p:cNvPr id="69" name="Oval 68"/>
          <p:cNvSpPr/>
          <p:nvPr/>
        </p:nvSpPr>
        <p:spPr>
          <a:xfrm>
            <a:off x="8597900" y="3483248"/>
            <a:ext cx="69850" cy="50800"/>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pPr>
            <a:endParaRPr lang="en-GB" sz="1800" kern="1200">
              <a:solidFill>
                <a:prstClr val="white"/>
              </a:solidFill>
              <a:latin typeface="Calibri"/>
            </a:endParaRPr>
          </a:p>
        </p:txBody>
      </p:sp>
      <p:sp>
        <p:nvSpPr>
          <p:cNvPr id="70" name="Oval 69"/>
          <p:cNvSpPr/>
          <p:nvPr/>
        </p:nvSpPr>
        <p:spPr>
          <a:xfrm>
            <a:off x="8493125" y="3229248"/>
            <a:ext cx="69850" cy="50800"/>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pPr>
            <a:endParaRPr lang="en-GB" sz="1800" kern="1200">
              <a:solidFill>
                <a:prstClr val="white"/>
              </a:solidFill>
              <a:latin typeface="Calibri"/>
            </a:endParaRPr>
          </a:p>
        </p:txBody>
      </p:sp>
      <p:sp>
        <p:nvSpPr>
          <p:cNvPr id="71" name="Oval 70"/>
          <p:cNvSpPr/>
          <p:nvPr/>
        </p:nvSpPr>
        <p:spPr>
          <a:xfrm>
            <a:off x="8458200" y="3280048"/>
            <a:ext cx="69850" cy="50800"/>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pPr>
            <a:endParaRPr lang="en-GB" sz="1800" kern="1200">
              <a:solidFill>
                <a:prstClr val="white"/>
              </a:solidFill>
              <a:latin typeface="Calibri"/>
            </a:endParaRPr>
          </a:p>
        </p:txBody>
      </p:sp>
      <p:sp>
        <p:nvSpPr>
          <p:cNvPr id="7" name="TextBox 6"/>
          <p:cNvSpPr txBox="1"/>
          <p:nvPr/>
        </p:nvSpPr>
        <p:spPr>
          <a:xfrm>
            <a:off x="5271712" y="6042800"/>
            <a:ext cx="3934577" cy="707886"/>
          </a:xfrm>
          <a:prstGeom prst="rect">
            <a:avLst/>
          </a:prstGeom>
          <a:noFill/>
        </p:spPr>
        <p:txBody>
          <a:bodyPr wrap="square" rtlCol="0">
            <a:spAutoFit/>
          </a:bodyPr>
          <a:lstStyle/>
          <a:p>
            <a:pPr>
              <a:buClrTx/>
            </a:pPr>
            <a:r>
              <a:rPr lang="en-GB" sz="2000" dirty="0">
                <a:solidFill>
                  <a:prstClr val="black"/>
                </a:solidFill>
                <a:latin typeface="Calibri"/>
                <a:ea typeface="+mn-ea"/>
                <a:cs typeface="+mn-cs"/>
              </a:rPr>
              <a:t>Prisons/YOIs served by Airedale</a:t>
            </a:r>
          </a:p>
          <a:p>
            <a:pPr>
              <a:buClrTx/>
            </a:pPr>
            <a:r>
              <a:rPr lang="en-GB" sz="2000" dirty="0">
                <a:solidFill>
                  <a:prstClr val="black"/>
                </a:solidFill>
                <a:latin typeface="Calibri"/>
                <a:ea typeface="+mn-ea"/>
                <a:cs typeface="+mn-cs"/>
              </a:rPr>
              <a:t>Other Prisons/YOIs</a:t>
            </a:r>
          </a:p>
        </p:txBody>
      </p:sp>
    </p:spTree>
    <p:extLst>
      <p:ext uri="{BB962C8B-B14F-4D97-AF65-F5344CB8AC3E}">
        <p14:creationId xmlns:p14="http://schemas.microsoft.com/office/powerpoint/2010/main" val="335406091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2E16C57-FAB9-D498-C5D2-68C37FBA6231}"/>
              </a:ext>
            </a:extLst>
          </p:cNvPr>
          <p:cNvSpPr>
            <a:spLocks noGrp="1"/>
          </p:cNvSpPr>
          <p:nvPr>
            <p:ph idx="1"/>
          </p:nvPr>
        </p:nvSpPr>
        <p:spPr/>
        <p:txBody>
          <a:bodyPr>
            <a:normAutofit fontScale="92500" lnSpcReduction="20000"/>
          </a:bodyPr>
          <a:lstStyle/>
          <a:p>
            <a:r>
              <a:rPr lang="en-US" sz="2400" dirty="0">
                <a:cs typeface="Calibri" panose="020F0502020204030204" pitchFamily="34" charset="0"/>
              </a:rPr>
              <a:t>Introduction to Covid-19 Clinical Assessment Service (CCAS)</a:t>
            </a:r>
          </a:p>
          <a:p>
            <a:pPr lvl="1"/>
            <a:r>
              <a:rPr lang="en-US" sz="2000" dirty="0">
                <a:cs typeface="Calibri" panose="020F0502020204030204" pitchFamily="34" charset="0"/>
              </a:rPr>
              <a:t>Background</a:t>
            </a:r>
          </a:p>
          <a:p>
            <a:pPr lvl="1"/>
            <a:r>
              <a:rPr lang="en-US" sz="2000" dirty="0">
                <a:cs typeface="Calibri" panose="020F0502020204030204" pitchFamily="34" charset="0"/>
              </a:rPr>
              <a:t>Operational challenges</a:t>
            </a:r>
          </a:p>
          <a:p>
            <a:pPr lvl="1"/>
            <a:r>
              <a:rPr lang="en-US" sz="2000" dirty="0">
                <a:cs typeface="Calibri" panose="020F0502020204030204" pitchFamily="34" charset="0"/>
              </a:rPr>
              <a:t>Clinical challenges</a:t>
            </a:r>
          </a:p>
          <a:p>
            <a:endParaRPr lang="en-US" sz="2400" dirty="0">
              <a:cs typeface="Calibri" panose="020F0502020204030204" pitchFamily="34" charset="0"/>
            </a:endParaRPr>
          </a:p>
          <a:p>
            <a:r>
              <a:rPr lang="en-US" sz="2400" dirty="0">
                <a:cs typeface="Calibri" panose="020F0502020204030204" pitchFamily="34" charset="0"/>
              </a:rPr>
              <a:t>Proactive clinical assurance process</a:t>
            </a:r>
          </a:p>
          <a:p>
            <a:pPr lvl="1"/>
            <a:r>
              <a:rPr lang="en-US" sz="2000" dirty="0">
                <a:cs typeface="Calibri" panose="020F0502020204030204" pitchFamily="34" charset="0"/>
              </a:rPr>
              <a:t>RCGP Urgent and Emergency Care Call Audit Toolkit</a:t>
            </a:r>
          </a:p>
          <a:p>
            <a:pPr lvl="1"/>
            <a:r>
              <a:rPr lang="en-US" sz="2000" dirty="0">
                <a:cs typeface="Calibri" panose="020F0502020204030204" pitchFamily="34" charset="0"/>
              </a:rPr>
              <a:t>Audit process</a:t>
            </a:r>
          </a:p>
          <a:p>
            <a:pPr lvl="1"/>
            <a:r>
              <a:rPr lang="en-US" sz="2000" dirty="0">
                <a:cs typeface="Calibri" panose="020F0502020204030204" pitchFamily="34" charset="0"/>
              </a:rPr>
              <a:t>Audit outcomes</a:t>
            </a:r>
          </a:p>
          <a:p>
            <a:endParaRPr lang="en-US" sz="2400" dirty="0">
              <a:cs typeface="Calibri" panose="020F0502020204030204" pitchFamily="34" charset="0"/>
            </a:endParaRPr>
          </a:p>
          <a:p>
            <a:r>
              <a:rPr lang="en-US" sz="2400" dirty="0">
                <a:cs typeface="Calibri" panose="020F0502020204030204" pitchFamily="34" charset="0"/>
              </a:rPr>
              <a:t>Lessons learnt</a:t>
            </a:r>
          </a:p>
          <a:p>
            <a:endParaRPr lang="en-US" sz="2400" dirty="0">
              <a:cs typeface="Calibri" panose="020F0502020204030204" pitchFamily="34" charset="0"/>
            </a:endParaRPr>
          </a:p>
          <a:p>
            <a:r>
              <a:rPr lang="en-US" sz="2400" dirty="0">
                <a:cs typeface="Calibri" panose="020F0502020204030204" pitchFamily="34" charset="0"/>
              </a:rPr>
              <a:t>Recommendations for primary care</a:t>
            </a:r>
          </a:p>
        </p:txBody>
      </p:sp>
    </p:spTree>
    <p:extLst>
      <p:ext uri="{BB962C8B-B14F-4D97-AF65-F5344CB8AC3E}">
        <p14:creationId xmlns:p14="http://schemas.microsoft.com/office/powerpoint/2010/main" val="104779743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BF243767-9F47-7469-B2BF-55EA213EFD6A}"/>
              </a:ext>
            </a:extLst>
          </p:cNvPr>
          <p:cNvGraphicFramePr>
            <a:graphicFrameLocks noGrp="1"/>
          </p:cNvGraphicFramePr>
          <p:nvPr>
            <p:ph idx="1"/>
          </p:nvPr>
        </p:nvGraphicFramePr>
        <p:xfrm>
          <a:off x="200416" y="112734"/>
          <a:ext cx="11799518" cy="6576165"/>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7F45486F-4F94-4948-9A92-E68938836766}"/>
              </a:ext>
            </a:extLst>
          </p:cNvPr>
          <p:cNvSpPr txBox="1"/>
          <p:nvPr/>
        </p:nvSpPr>
        <p:spPr>
          <a:xfrm>
            <a:off x="0" y="6283601"/>
            <a:ext cx="10822488" cy="276999"/>
          </a:xfrm>
          <a:prstGeom prst="rect">
            <a:avLst/>
          </a:prstGeom>
          <a:noFill/>
          <a:ln>
            <a:solidFill>
              <a:schemeClr val="lt1">
                <a:hueOff val="0"/>
                <a:satOff val="0"/>
                <a:lumOff val="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Source: </a:t>
            </a:r>
            <a:r>
              <a:rPr kumimoji="0" lang="en-GB" sz="1200" b="0" i="0" u="none" strike="noStrike" kern="1200" cap="none" spc="0" normalizeH="0" baseline="0" noProof="0" dirty="0">
                <a:ln>
                  <a:noFill/>
                </a:ln>
                <a:solidFill>
                  <a:srgbClr val="000000"/>
                </a:solidFill>
                <a:effectLst/>
                <a:uLnTx/>
                <a:uFillTx/>
                <a:latin typeface="Arial" panose="020B0604020202020204"/>
                <a:ea typeface="+mn-ea"/>
                <a:cs typeface="+mn-cs"/>
                <a:hlinkClick r:id="rId4"/>
              </a:rPr>
              <a:t>NHS 111 MDS Time Series to March 2021</a:t>
            </a:r>
            <a:r>
              <a:rPr kumimoji="0" lang="en-GB" sz="1200" b="0" i="0" u="none" strike="noStrike" kern="1200" cap="none" spc="0" normalizeH="0" baseline="0" noProof="0" dirty="0">
                <a:ln>
                  <a:noFill/>
                </a:ln>
                <a:solidFill>
                  <a:srgbClr val="000000"/>
                </a:solidFill>
                <a:effectLst/>
                <a:uLnTx/>
                <a:uFillTx/>
                <a:latin typeface="Arial" panose="020B0604020202020204"/>
                <a:ea typeface="+mn-ea"/>
                <a:cs typeface="+mn-cs"/>
              </a:rPr>
              <a:t>, </a:t>
            </a:r>
            <a:r>
              <a:rPr kumimoji="0" lang="en-GB" sz="1200" b="0" i="0" u="none" strike="noStrike" kern="1200" cap="none" spc="0" normalizeH="0" baseline="0" noProof="0" dirty="0">
                <a:ln>
                  <a:noFill/>
                </a:ln>
                <a:solidFill>
                  <a:srgbClr val="000000"/>
                </a:solidFill>
                <a:effectLst/>
                <a:uLnTx/>
                <a:uFillTx/>
                <a:latin typeface="Arial" panose="020B0604020202020204"/>
                <a:ea typeface="+mn-ea"/>
                <a:cs typeface="+mn-cs"/>
                <a:hlinkClick r:id="rId5"/>
              </a:rPr>
              <a:t>IUCADC including NHS 111 to March 2022</a:t>
            </a:r>
            <a:r>
              <a:rPr kumimoji="0" lang="en-GB" sz="1200" b="0" i="0" u="none" strike="noStrike" kern="1200" cap="none" spc="0" normalizeH="0" baseline="0" noProof="0" dirty="0">
                <a:ln>
                  <a:noFill/>
                </a:ln>
                <a:solidFill>
                  <a:srgbClr val="000000"/>
                </a:solidFill>
                <a:effectLst/>
                <a:uLnTx/>
                <a:uFillTx/>
                <a:latin typeface="Arial" panose="020B0604020202020204"/>
                <a:ea typeface="+mn-ea"/>
                <a:cs typeface="+mn-cs"/>
              </a:rPr>
              <a:t> and </a:t>
            </a:r>
            <a:r>
              <a:rPr kumimoji="0" lang="en-GB" sz="1200" b="0" i="0" u="none" strike="noStrike" kern="1200" cap="none" spc="0" normalizeH="0" baseline="0" noProof="0" dirty="0">
                <a:ln>
                  <a:noFill/>
                </a:ln>
                <a:solidFill>
                  <a:srgbClr val="000000"/>
                </a:solidFill>
                <a:effectLst/>
                <a:uLnTx/>
                <a:uFillTx/>
                <a:latin typeface="Arial" panose="020B0604020202020204"/>
                <a:ea typeface="+mn-ea"/>
                <a:cs typeface="+mn-cs"/>
                <a:hlinkClick r:id="rId6"/>
              </a:rPr>
              <a:t>IUC CRS data from Feb 2020 to Mar 2022</a:t>
            </a:r>
            <a:endParaRPr kumimoji="0" lang="en-GB" sz="12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69822371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1638131"/>
            <a:ext cx="11381354" cy="5208684"/>
            <a:chOff x="-420129" y="1724628"/>
            <a:chExt cx="11381354" cy="5208684"/>
          </a:xfrm>
        </p:grpSpPr>
        <p:graphicFrame>
          <p:nvGraphicFramePr>
            <p:cNvPr id="7" name="Chart 6">
              <a:extLst>
                <a:ext uri="{FF2B5EF4-FFF2-40B4-BE49-F238E27FC236}">
                  <a16:creationId xmlns:a16="http://schemas.microsoft.com/office/drawing/2014/main" id="{ED9D0B81-3B33-47FE-9BC6-B6942B059FFA}"/>
                </a:ext>
              </a:extLst>
            </p:cNvPr>
            <p:cNvGraphicFramePr>
              <a:graphicFrameLocks/>
            </p:cNvGraphicFramePr>
            <p:nvPr/>
          </p:nvGraphicFramePr>
          <p:xfrm>
            <a:off x="328246" y="1724628"/>
            <a:ext cx="10632979" cy="4671971"/>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EB2E0EE1-A65B-F098-DBA9-1BFB7C2BC406}"/>
                </a:ext>
              </a:extLst>
            </p:cNvPr>
            <p:cNvSpPr txBox="1"/>
            <p:nvPr/>
          </p:nvSpPr>
          <p:spPr>
            <a:xfrm>
              <a:off x="-420129" y="6679396"/>
              <a:ext cx="8543925"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panose="020B0604020202020204"/>
                  <a:ea typeface="+mn-ea"/>
                  <a:cs typeface="+mn-cs"/>
                </a:rPr>
                <a:t>Source: https://</a:t>
              </a:r>
              <a:r>
                <a:rPr kumimoji="0" lang="en-US" sz="1050" b="0" i="0" u="none" strike="noStrike" kern="1200" cap="none" spc="0" normalizeH="0" baseline="0" noProof="0" dirty="0" err="1">
                  <a:ln>
                    <a:noFill/>
                  </a:ln>
                  <a:solidFill>
                    <a:srgbClr val="000000"/>
                  </a:solidFill>
                  <a:effectLst/>
                  <a:uLnTx/>
                  <a:uFillTx/>
                  <a:latin typeface="Arial" panose="020B0604020202020204"/>
                  <a:ea typeface="+mn-ea"/>
                  <a:cs typeface="+mn-cs"/>
                </a:rPr>
                <a:t>www.england.nhs.uk</a:t>
              </a:r>
              <a:r>
                <a:rPr kumimoji="0" lang="en-US" sz="1050" b="0" i="0" u="none" strike="noStrike" kern="1200" cap="none" spc="0" normalizeH="0" baseline="0" noProof="0" dirty="0">
                  <a:ln>
                    <a:noFill/>
                  </a:ln>
                  <a:solidFill>
                    <a:srgbClr val="000000"/>
                  </a:solidFill>
                  <a:effectLst/>
                  <a:uLnTx/>
                  <a:uFillTx/>
                  <a:latin typeface="Arial" panose="020B0604020202020204"/>
                  <a:ea typeface="+mn-ea"/>
                  <a:cs typeface="+mn-cs"/>
                </a:rPr>
                <a:t>/statistics/statistical-work-areas/nhs-111-minimum-data-set/nhs-111-minimum-data-set-2020-21/</a:t>
              </a:r>
            </a:p>
          </p:txBody>
        </p:sp>
      </p:grpSp>
    </p:spTree>
    <p:extLst>
      <p:ext uri="{BB962C8B-B14F-4D97-AF65-F5344CB8AC3E}">
        <p14:creationId xmlns:p14="http://schemas.microsoft.com/office/powerpoint/2010/main" val="304583177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82BE65E-062C-F46F-1400-48696CDB8680}"/>
              </a:ext>
            </a:extLst>
          </p:cNvPr>
          <p:cNvSpPr>
            <a:spLocks noGrp="1"/>
          </p:cNvSpPr>
          <p:nvPr>
            <p:ph type="ctrTitle"/>
          </p:nvPr>
        </p:nvSpPr>
        <p:spPr/>
        <p:txBody>
          <a:bodyPr/>
          <a:lstStyle/>
          <a:p>
            <a:r>
              <a:rPr lang="en-US" dirty="0"/>
              <a:t>Operational challenges</a:t>
            </a:r>
          </a:p>
        </p:txBody>
      </p:sp>
    </p:spTree>
    <p:extLst>
      <p:ext uri="{BB962C8B-B14F-4D97-AF65-F5344CB8AC3E}">
        <p14:creationId xmlns:p14="http://schemas.microsoft.com/office/powerpoint/2010/main" val="121094732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EEC1C-69DA-419D-950C-00715B413627}"/>
              </a:ext>
            </a:extLst>
          </p:cNvPr>
          <p:cNvSpPr>
            <a:spLocks noGrp="1"/>
          </p:cNvSpPr>
          <p:nvPr>
            <p:ph type="title"/>
          </p:nvPr>
        </p:nvSpPr>
        <p:spPr>
          <a:xfrm>
            <a:off x="0" y="1020555"/>
            <a:ext cx="4626271" cy="2803462"/>
          </a:xfrm>
        </p:spPr>
        <p:txBody>
          <a:bodyPr>
            <a:normAutofit/>
          </a:bodyPr>
          <a:lstStyle/>
          <a:p>
            <a:pPr algn="ctr"/>
            <a:r>
              <a:rPr lang="en-GB" sz="2400" b="1" dirty="0">
                <a:latin typeface="+mn-lt"/>
                <a:cs typeface="Calibri Light" panose="020F0302020204030204" pitchFamily="34" charset="0"/>
              </a:rPr>
              <a:t>Evolution of the Covid-19 Clinical Assessment Service (CCAS) </a:t>
            </a:r>
          </a:p>
        </p:txBody>
      </p:sp>
      <p:graphicFrame>
        <p:nvGraphicFramePr>
          <p:cNvPr id="4" name="Content Placeholder 3">
            <a:extLst>
              <a:ext uri="{FF2B5EF4-FFF2-40B4-BE49-F238E27FC236}">
                <a16:creationId xmlns:a16="http://schemas.microsoft.com/office/drawing/2014/main" id="{EF2163DC-9D2C-4982-B3B4-456B9574EE6C}"/>
              </a:ext>
            </a:extLst>
          </p:cNvPr>
          <p:cNvGraphicFramePr>
            <a:graphicFrameLocks noGrp="1"/>
          </p:cNvGraphicFramePr>
          <p:nvPr>
            <p:ph idx="1"/>
          </p:nvPr>
        </p:nvGraphicFramePr>
        <p:xfrm>
          <a:off x="-225288" y="509286"/>
          <a:ext cx="11795705" cy="63487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9EA3A5B9-D9BE-4216-8CCC-6F8B13149653}"/>
              </a:ext>
            </a:extLst>
          </p:cNvPr>
          <p:cNvSpPr txBox="1"/>
          <p:nvPr/>
        </p:nvSpPr>
        <p:spPr>
          <a:xfrm>
            <a:off x="10099040" y="2422286"/>
            <a:ext cx="221488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Arial" panose="020B0604020202020204"/>
                <a:ea typeface="+mn-ea"/>
                <a:cs typeface="+mn-cs"/>
              </a:rPr>
              <a:t>31</a:t>
            </a:r>
            <a:r>
              <a:rPr kumimoji="0" lang="en-GB" sz="1600" b="0" i="0" u="none" strike="noStrike" kern="1200" cap="none" spc="0" normalizeH="0" baseline="30000" noProof="0" dirty="0">
                <a:ln>
                  <a:noFill/>
                </a:ln>
                <a:solidFill>
                  <a:srgbClr val="000000"/>
                </a:solidFill>
                <a:effectLst/>
                <a:uLnTx/>
                <a:uFillTx/>
                <a:latin typeface="Arial" panose="020B0604020202020204"/>
                <a:ea typeface="+mn-ea"/>
                <a:cs typeface="+mn-cs"/>
              </a:rPr>
              <a:t>st</a:t>
            </a:r>
            <a:r>
              <a:rPr kumimoji="0" lang="en-GB" sz="1600" b="0" i="0" u="none" strike="noStrike" kern="1200" cap="none" spc="0" normalizeH="0" baseline="0" noProof="0" dirty="0">
                <a:ln>
                  <a:noFill/>
                </a:ln>
                <a:solidFill>
                  <a:srgbClr val="000000"/>
                </a:solidFill>
                <a:effectLst/>
                <a:uLnTx/>
                <a:uFillTx/>
                <a:latin typeface="Arial" panose="020B0604020202020204"/>
                <a:ea typeface="+mn-ea"/>
                <a:cs typeface="+mn-cs"/>
              </a:rPr>
              <a:t> March 2020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0000"/>
                </a:solidFill>
                <a:effectLst/>
                <a:uLnTx/>
                <a:uFillTx/>
                <a:latin typeface="Arial" panose="020B0604020202020204"/>
                <a:ea typeface="+mn-ea"/>
                <a:cs typeface="+mn-cs"/>
              </a:rPr>
              <a:t>First CCAS patient</a:t>
            </a:r>
          </a:p>
        </p:txBody>
      </p:sp>
    </p:spTree>
    <p:extLst>
      <p:ext uri="{BB962C8B-B14F-4D97-AF65-F5344CB8AC3E}">
        <p14:creationId xmlns:p14="http://schemas.microsoft.com/office/powerpoint/2010/main" val="21908612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114032" y="572655"/>
          <a:ext cx="11960738" cy="63823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6805910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p:cNvGraphicFramePr/>
          <p:nvPr/>
        </p:nvGraphicFramePr>
        <p:xfrm>
          <a:off x="1376218" y="1172248"/>
          <a:ext cx="9174018" cy="55795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itle 8"/>
          <p:cNvSpPr>
            <a:spLocks noGrp="1"/>
          </p:cNvSpPr>
          <p:nvPr>
            <p:ph type="title"/>
          </p:nvPr>
        </p:nvSpPr>
        <p:spPr/>
        <p:txBody>
          <a:bodyPr/>
          <a:lstStyle/>
          <a:p>
            <a:r>
              <a:rPr lang="en-GB" dirty="0"/>
              <a:t>The Patient Journey</a:t>
            </a:r>
          </a:p>
        </p:txBody>
      </p:sp>
    </p:spTree>
    <p:extLst>
      <p:ext uri="{BB962C8B-B14F-4D97-AF65-F5344CB8AC3E}">
        <p14:creationId xmlns:p14="http://schemas.microsoft.com/office/powerpoint/2010/main" val="124300578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9D06356-6B0C-F80D-581F-C574B3438942}"/>
              </a:ext>
            </a:extLst>
          </p:cNvPr>
          <p:cNvSpPr>
            <a:spLocks noGrp="1"/>
          </p:cNvSpPr>
          <p:nvPr>
            <p:ph type="ctrTitle"/>
          </p:nvPr>
        </p:nvSpPr>
        <p:spPr/>
        <p:txBody>
          <a:bodyPr/>
          <a:lstStyle/>
          <a:p>
            <a:r>
              <a:rPr lang="en-US" dirty="0"/>
              <a:t>Clinical challenges</a:t>
            </a:r>
          </a:p>
        </p:txBody>
      </p:sp>
    </p:spTree>
    <p:extLst>
      <p:ext uri="{BB962C8B-B14F-4D97-AF65-F5344CB8AC3E}">
        <p14:creationId xmlns:p14="http://schemas.microsoft.com/office/powerpoint/2010/main" val="130815088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F36AC81B-B58A-6D72-38B8-B9FE3FC004F6}"/>
              </a:ext>
            </a:extLst>
          </p:cNvPr>
          <p:cNvPicPr>
            <a:picLocks noGrp="1" noChangeAspect="1"/>
          </p:cNvPicPr>
          <p:nvPr>
            <p:ph idx="4294967295"/>
          </p:nvPr>
        </p:nvPicPr>
        <p:blipFill>
          <a:blip r:embed="rId3"/>
          <a:stretch>
            <a:fillRect/>
          </a:stretch>
        </p:blipFill>
        <p:spPr>
          <a:xfrm>
            <a:off x="1318418" y="325437"/>
            <a:ext cx="9555163" cy="6207125"/>
          </a:xfrm>
        </p:spPr>
      </p:pic>
      <p:sp>
        <p:nvSpPr>
          <p:cNvPr id="9" name="TextBox 8">
            <a:extLst>
              <a:ext uri="{FF2B5EF4-FFF2-40B4-BE49-F238E27FC236}">
                <a16:creationId xmlns:a16="http://schemas.microsoft.com/office/drawing/2014/main" id="{0376F978-6D9D-0A72-B588-A376914EC54E}"/>
              </a:ext>
            </a:extLst>
          </p:cNvPr>
          <p:cNvSpPr txBox="1"/>
          <p:nvPr/>
        </p:nvSpPr>
        <p:spPr>
          <a:xfrm>
            <a:off x="0" y="6604084"/>
            <a:ext cx="10471136"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panose="020B0604020202020204"/>
                <a:ea typeface="+mn-ea"/>
                <a:cs typeface="+mn-cs"/>
              </a:rPr>
              <a:t>Source: https://</a:t>
            </a:r>
            <a:r>
              <a:rPr kumimoji="0" lang="en-US" sz="1050" b="0" i="0" u="none" strike="noStrike" kern="1200" cap="none" spc="0" normalizeH="0" baseline="0" noProof="0" dirty="0" err="1">
                <a:ln>
                  <a:noFill/>
                </a:ln>
                <a:solidFill>
                  <a:srgbClr val="000000"/>
                </a:solidFill>
                <a:effectLst/>
                <a:uLnTx/>
                <a:uFillTx/>
                <a:latin typeface="Arial" panose="020B0604020202020204"/>
                <a:ea typeface="+mn-ea"/>
                <a:cs typeface="+mn-cs"/>
              </a:rPr>
              <a:t>digital.nhs.uk</a:t>
            </a:r>
            <a:r>
              <a:rPr kumimoji="0" lang="en-US" sz="1050" b="0" i="0" u="none" strike="noStrike" kern="1200" cap="none" spc="0" normalizeH="0" baseline="0" noProof="0" dirty="0">
                <a:ln>
                  <a:noFill/>
                </a:ln>
                <a:solidFill>
                  <a:srgbClr val="000000"/>
                </a:solidFill>
                <a:effectLst/>
                <a:uLnTx/>
                <a:uFillTx/>
                <a:latin typeface="Arial" panose="020B0604020202020204"/>
                <a:ea typeface="+mn-ea"/>
                <a:cs typeface="+mn-cs"/>
              </a:rPr>
              <a:t>/services/covid-19-clinical-triage-support-tool/covid-19-breathlessness-triage-support-tool/covid-19-breathlessness-triage-support-tool-guidance</a:t>
            </a:r>
          </a:p>
        </p:txBody>
      </p:sp>
    </p:spTree>
    <p:extLst>
      <p:ext uri="{BB962C8B-B14F-4D97-AF65-F5344CB8AC3E}">
        <p14:creationId xmlns:p14="http://schemas.microsoft.com/office/powerpoint/2010/main" val="421296754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2A49940-AA3B-A546-A579-AC92ED06322C}"/>
              </a:ext>
            </a:extLst>
          </p:cNvPr>
          <p:cNvPicPr>
            <a:picLocks noChangeAspect="1"/>
          </p:cNvPicPr>
          <p:nvPr/>
        </p:nvPicPr>
        <p:blipFill>
          <a:blip r:embed="rId3"/>
          <a:stretch>
            <a:fillRect/>
          </a:stretch>
        </p:blipFill>
        <p:spPr>
          <a:xfrm>
            <a:off x="3848253" y="145737"/>
            <a:ext cx="4495494" cy="6566526"/>
          </a:xfrm>
          <a:prstGeom prst="rect">
            <a:avLst/>
          </a:prstGeom>
        </p:spPr>
      </p:pic>
      <p:sp>
        <p:nvSpPr>
          <p:cNvPr id="9" name="TextBox 8">
            <a:extLst>
              <a:ext uri="{FF2B5EF4-FFF2-40B4-BE49-F238E27FC236}">
                <a16:creationId xmlns:a16="http://schemas.microsoft.com/office/drawing/2014/main" id="{DB1060DC-2E26-7207-338E-37608D60631F}"/>
              </a:ext>
            </a:extLst>
          </p:cNvPr>
          <p:cNvSpPr txBox="1"/>
          <p:nvPr/>
        </p:nvSpPr>
        <p:spPr>
          <a:xfrm>
            <a:off x="0" y="6604084"/>
            <a:ext cx="5181227"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50" b="0" i="1" u="none" strike="noStrike" kern="1200" cap="none" spc="0" normalizeH="0" baseline="0" noProof="0" dirty="0">
                <a:ln>
                  <a:noFill/>
                </a:ln>
                <a:solidFill>
                  <a:srgbClr val="333333"/>
                </a:solidFill>
                <a:effectLst/>
                <a:uLnTx/>
                <a:uFillTx/>
                <a:latin typeface="interfaceregular"/>
                <a:ea typeface="+mn-ea"/>
                <a:cs typeface="+mn-cs"/>
              </a:rPr>
              <a:t>Source: BMJ</a:t>
            </a:r>
            <a:r>
              <a:rPr kumimoji="0" lang="en-GB" sz="1050" b="0" i="0" u="none" strike="noStrike" kern="1200" cap="none" spc="0" normalizeH="0" baseline="0" noProof="0" dirty="0">
                <a:ln>
                  <a:noFill/>
                </a:ln>
                <a:solidFill>
                  <a:srgbClr val="333333"/>
                </a:solidFill>
                <a:effectLst/>
                <a:uLnTx/>
                <a:uFillTx/>
                <a:latin typeface="interfaceregular"/>
                <a:ea typeface="+mn-ea"/>
                <a:cs typeface="+mn-cs"/>
              </a:rPr>
              <a:t> </a:t>
            </a:r>
            <a:r>
              <a:rPr kumimoji="0" lang="en-GB" sz="1050" b="0" i="0" u="none" strike="noStrike" kern="1200" cap="none" spc="0" normalizeH="0" baseline="0" noProof="0" dirty="0">
                <a:ln>
                  <a:noFill/>
                </a:ln>
                <a:solidFill>
                  <a:srgbClr val="555555"/>
                </a:solidFill>
                <a:effectLst/>
                <a:uLnTx/>
                <a:uFillTx/>
                <a:latin typeface="interfaceregular"/>
                <a:ea typeface="+mn-ea"/>
                <a:cs typeface="+mn-cs"/>
              </a:rPr>
              <a:t>2020</a:t>
            </a:r>
            <a:r>
              <a:rPr kumimoji="0" lang="en-GB" sz="1050" b="0" i="0" u="none" strike="noStrike" kern="1200" cap="none" spc="0" normalizeH="0" baseline="0" noProof="0" dirty="0">
                <a:ln>
                  <a:noFill/>
                </a:ln>
                <a:solidFill>
                  <a:srgbClr val="333333"/>
                </a:solidFill>
                <a:effectLst/>
                <a:uLnTx/>
                <a:uFillTx/>
                <a:latin typeface="interfaceregular"/>
                <a:ea typeface="+mn-ea"/>
                <a:cs typeface="+mn-cs"/>
              </a:rPr>
              <a:t>; </a:t>
            </a:r>
            <a:r>
              <a:rPr kumimoji="0" lang="en-GB" sz="1050" b="0" i="0" u="none" strike="noStrike" kern="1200" cap="none" spc="0" normalizeH="0" baseline="0" noProof="0" dirty="0">
                <a:ln>
                  <a:noFill/>
                </a:ln>
                <a:solidFill>
                  <a:srgbClr val="555555"/>
                </a:solidFill>
                <a:effectLst/>
                <a:uLnTx/>
                <a:uFillTx/>
                <a:latin typeface="interfaceregular"/>
                <a:ea typeface="+mn-ea"/>
                <a:cs typeface="+mn-cs"/>
              </a:rPr>
              <a:t>368</a:t>
            </a:r>
            <a:r>
              <a:rPr kumimoji="0" lang="en-GB" sz="1050" b="0" i="0" u="none" strike="noStrike" kern="1200" cap="none" spc="0" normalizeH="0" baseline="0" noProof="0" dirty="0">
                <a:ln>
                  <a:noFill/>
                </a:ln>
                <a:solidFill>
                  <a:srgbClr val="333333"/>
                </a:solidFill>
                <a:effectLst/>
                <a:uLnTx/>
                <a:uFillTx/>
                <a:latin typeface="interfaceregular"/>
                <a:ea typeface="+mn-ea"/>
                <a:cs typeface="+mn-cs"/>
              </a:rPr>
              <a:t> </a:t>
            </a:r>
            <a:r>
              <a:rPr kumimoji="0" lang="en-GB" sz="1050" b="0" i="0" u="none" strike="noStrike" kern="1200" cap="none" spc="0" normalizeH="0" baseline="0" noProof="0" dirty="0" err="1">
                <a:ln>
                  <a:noFill/>
                </a:ln>
                <a:solidFill>
                  <a:srgbClr val="333333"/>
                </a:solidFill>
                <a:effectLst/>
                <a:uLnTx/>
                <a:uFillTx/>
                <a:latin typeface="interfaceregular"/>
                <a:ea typeface="+mn-ea"/>
                <a:cs typeface="+mn-cs"/>
              </a:rPr>
              <a:t>doi</a:t>
            </a:r>
            <a:r>
              <a:rPr kumimoji="0" lang="en-GB" sz="1050" b="0" i="0" u="none" strike="noStrike" kern="1200" cap="none" spc="0" normalizeH="0" baseline="0" noProof="0" dirty="0">
                <a:ln>
                  <a:noFill/>
                </a:ln>
                <a:solidFill>
                  <a:srgbClr val="333333"/>
                </a:solidFill>
                <a:effectLst/>
                <a:uLnTx/>
                <a:uFillTx/>
                <a:latin typeface="interfaceregular"/>
                <a:ea typeface="+mn-ea"/>
                <a:cs typeface="+mn-cs"/>
              </a:rPr>
              <a:t>: </a:t>
            </a:r>
            <a:r>
              <a:rPr kumimoji="0" lang="en-GB" sz="1050" b="0" i="0" u="none" strike="noStrike" kern="1200" cap="none" spc="0" normalizeH="0" baseline="0" noProof="0" dirty="0">
                <a:ln>
                  <a:noFill/>
                </a:ln>
                <a:solidFill>
                  <a:srgbClr val="2A6EBB"/>
                </a:solidFill>
                <a:effectLst/>
                <a:uLnTx/>
                <a:uFillTx/>
                <a:latin typeface="inherit"/>
                <a:ea typeface="+mn-ea"/>
                <a:cs typeface="+mn-cs"/>
                <a:hlinkClick r:id="rId4"/>
              </a:rPr>
              <a:t>https://doi.org/10.1136/bmj.m1182</a:t>
            </a:r>
            <a:r>
              <a:rPr kumimoji="0" lang="en-GB" sz="1050" b="0" i="0" u="none" strike="noStrike" kern="1200" cap="none" spc="0" normalizeH="0" baseline="0" noProof="0" dirty="0">
                <a:ln>
                  <a:noFill/>
                </a:ln>
                <a:solidFill>
                  <a:srgbClr val="333333"/>
                </a:solidFill>
                <a:effectLst/>
                <a:uLnTx/>
                <a:uFillTx/>
                <a:latin typeface="interfaceregular"/>
                <a:ea typeface="+mn-ea"/>
                <a:cs typeface="+mn-cs"/>
              </a:rPr>
              <a:t> </a:t>
            </a:r>
            <a:r>
              <a:rPr kumimoji="0" lang="en-GB" sz="1050" b="0" i="0" u="none" strike="noStrike" kern="1200" cap="none" spc="0" normalizeH="0" baseline="0" noProof="0" dirty="0">
                <a:ln>
                  <a:noFill/>
                </a:ln>
                <a:solidFill>
                  <a:srgbClr val="555555"/>
                </a:solidFill>
                <a:effectLst/>
                <a:uLnTx/>
                <a:uFillTx/>
                <a:latin typeface="interfaceregular"/>
                <a:ea typeface="+mn-ea"/>
                <a:cs typeface="+mn-cs"/>
              </a:rPr>
              <a:t>(Published 25 March 2020)</a:t>
            </a:r>
            <a:endParaRPr kumimoji="0" lang="en-US" sz="10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13116749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3317"/>
            <a:ext cx="3312368" cy="864096"/>
          </a:xfrm>
        </p:spPr>
        <p:txBody>
          <a:bodyPr>
            <a:noAutofit/>
          </a:bodyPr>
          <a:lstStyle/>
          <a:p>
            <a:pPr algn="l"/>
            <a:r>
              <a:rPr lang="en-GB" sz="3600" b="1" dirty="0">
                <a:solidFill>
                  <a:srgbClr val="0070C0"/>
                </a:solidFill>
              </a:rPr>
              <a:t>Prison Data</a:t>
            </a:r>
          </a:p>
        </p:txBody>
      </p:sp>
      <p:pic>
        <p:nvPicPr>
          <p:cNvPr id="276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0" y="1052737"/>
            <a:ext cx="9144000" cy="57644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4" name="Object 3"/>
          <p:cNvGraphicFramePr>
            <a:graphicFrameLocks noChangeAspect="1"/>
          </p:cNvGraphicFramePr>
          <p:nvPr/>
        </p:nvGraphicFramePr>
        <p:xfrm>
          <a:off x="8616950" y="1"/>
          <a:ext cx="2057400" cy="1389063"/>
        </p:xfrm>
        <a:graphic>
          <a:graphicData uri="http://schemas.openxmlformats.org/presentationml/2006/ole">
            <mc:AlternateContent xmlns:mc="http://schemas.openxmlformats.org/markup-compatibility/2006">
              <mc:Choice xmlns:v="urn:schemas-microsoft-com:vml" Requires="v">
                <p:oleObj name="Bitmap Image" r:id="rId3" imgW="11716352" imgH="5950256" progId="PBrush">
                  <p:embed/>
                </p:oleObj>
              </mc:Choice>
              <mc:Fallback>
                <p:oleObj name="Bitmap Image" r:id="rId3" imgW="11716352" imgH="5950256" progId="PBrush">
                  <p:embed/>
                  <p:pic>
                    <p:nvPicPr>
                      <p:cNvPr id="4"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16950" y="1"/>
                        <a:ext cx="2057400" cy="138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Rectangle 4"/>
          <p:cNvSpPr/>
          <p:nvPr/>
        </p:nvSpPr>
        <p:spPr>
          <a:xfrm>
            <a:off x="1626589" y="3717033"/>
            <a:ext cx="5256584" cy="584775"/>
          </a:xfrm>
          <a:prstGeom prst="rect">
            <a:avLst/>
          </a:prstGeom>
        </p:spPr>
        <p:txBody>
          <a:bodyPr wrap="square">
            <a:spAutoFit/>
          </a:bodyPr>
          <a:lstStyle/>
          <a:p>
            <a:pPr marL="171450" indent="-171450">
              <a:buClrTx/>
              <a:buFont typeface="Arial" panose="020B0604020202020204" pitchFamily="34" charset="0"/>
              <a:buChar char="•"/>
            </a:pPr>
            <a:r>
              <a:rPr lang="en-GB" sz="1600" kern="1200" dirty="0">
                <a:solidFill>
                  <a:prstClr val="black"/>
                </a:solidFill>
                <a:latin typeface="Calibri"/>
                <a:ea typeface="+mn-ea"/>
                <a:cs typeface="+mn-cs"/>
              </a:rPr>
              <a:t>Average of over 100 referrals per month in 2021</a:t>
            </a:r>
          </a:p>
          <a:p>
            <a:pPr marL="171450" indent="-171450">
              <a:buClrTx/>
              <a:buFont typeface="Arial" panose="020B0604020202020204" pitchFamily="34" charset="0"/>
              <a:buChar char="•"/>
            </a:pPr>
            <a:r>
              <a:rPr lang="en-GB" sz="1600" kern="1200" dirty="0">
                <a:solidFill>
                  <a:prstClr val="black"/>
                </a:solidFill>
                <a:latin typeface="Calibri"/>
                <a:ea typeface="+mn-ea"/>
                <a:cs typeface="+mn-cs"/>
              </a:rPr>
              <a:t>Low waiting time for first appointment (7 &amp; 12 weeks)</a:t>
            </a:r>
          </a:p>
        </p:txBody>
      </p:sp>
      <p:sp>
        <p:nvSpPr>
          <p:cNvPr id="6" name="Rectangle 5"/>
          <p:cNvSpPr/>
          <p:nvPr/>
        </p:nvSpPr>
        <p:spPr>
          <a:xfrm>
            <a:off x="1524001" y="6516129"/>
            <a:ext cx="2529219" cy="338554"/>
          </a:xfrm>
          <a:prstGeom prst="rect">
            <a:avLst/>
          </a:prstGeom>
        </p:spPr>
        <p:txBody>
          <a:bodyPr wrap="none">
            <a:spAutoFit/>
          </a:bodyPr>
          <a:lstStyle/>
          <a:p>
            <a:pPr>
              <a:buClrTx/>
            </a:pPr>
            <a:r>
              <a:rPr lang="en-GB" sz="1600" kern="1200" dirty="0">
                <a:solidFill>
                  <a:prstClr val="black"/>
                </a:solidFill>
                <a:latin typeface="Calibri"/>
                <a:ea typeface="+mn-ea"/>
                <a:cs typeface="+mn-cs"/>
              </a:rPr>
              <a:t>&gt;2000 patients seen in 2021</a:t>
            </a:r>
          </a:p>
        </p:txBody>
      </p:sp>
    </p:spTree>
    <p:extLst>
      <p:ext uri="{BB962C8B-B14F-4D97-AF65-F5344CB8AC3E}">
        <p14:creationId xmlns:p14="http://schemas.microsoft.com/office/powerpoint/2010/main" val="181404709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337B4-CCA6-D361-6426-84AFE19C52DC}"/>
              </a:ext>
            </a:extLst>
          </p:cNvPr>
          <p:cNvSpPr>
            <a:spLocks noGrp="1"/>
          </p:cNvSpPr>
          <p:nvPr>
            <p:ph type="ctrTitle"/>
          </p:nvPr>
        </p:nvSpPr>
        <p:spPr/>
        <p:txBody>
          <a:bodyPr/>
          <a:lstStyle/>
          <a:p>
            <a:r>
              <a:rPr lang="en-US" dirty="0"/>
              <a:t>Proactive Clinical Assurance</a:t>
            </a:r>
          </a:p>
        </p:txBody>
      </p:sp>
    </p:spTree>
    <p:extLst>
      <p:ext uri="{BB962C8B-B14F-4D97-AF65-F5344CB8AC3E}">
        <p14:creationId xmlns:p14="http://schemas.microsoft.com/office/powerpoint/2010/main" val="356200936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ontent Placeholder 10">
            <a:extLst>
              <a:ext uri="{FF2B5EF4-FFF2-40B4-BE49-F238E27FC236}">
                <a16:creationId xmlns:a16="http://schemas.microsoft.com/office/drawing/2014/main" id="{F246A296-E43F-DF64-98F3-7D479521CA0D}"/>
              </a:ext>
            </a:extLst>
          </p:cNvPr>
          <p:cNvGraphicFramePr>
            <a:graphicFrameLocks noGrp="1"/>
          </p:cNvGraphicFramePr>
          <p:nvPr>
            <p:ph idx="1"/>
          </p:nvPr>
        </p:nvGraphicFramePr>
        <p:xfrm>
          <a:off x="547116" y="2023872"/>
          <a:ext cx="5195316" cy="40303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6" name="Diagram 25">
            <a:extLst>
              <a:ext uri="{FF2B5EF4-FFF2-40B4-BE49-F238E27FC236}">
                <a16:creationId xmlns:a16="http://schemas.microsoft.com/office/drawing/2014/main" id="{C5D9EFE5-0BA8-684E-005F-6ED832470864}"/>
              </a:ext>
            </a:extLst>
          </p:cNvPr>
          <p:cNvGraphicFramePr/>
          <p:nvPr/>
        </p:nvGraphicFramePr>
        <p:xfrm>
          <a:off x="5742432" y="1575387"/>
          <a:ext cx="5596128" cy="370722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05884000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r="12653"/>
          <a:stretch/>
        </p:blipFill>
        <p:spPr>
          <a:xfrm>
            <a:off x="3839053" y="344113"/>
            <a:ext cx="4513894" cy="6169771"/>
          </a:xfrm>
          <a:prstGeom prst="rect">
            <a:avLst/>
          </a:prstGeom>
        </p:spPr>
      </p:pic>
      <p:pic>
        <p:nvPicPr>
          <p:cNvPr id="1026" name="Picture 2" descr="Image previe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7131" y="1625154"/>
            <a:ext cx="3897737" cy="3413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794703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AAFCF-6536-947F-B1A0-7C54A288A57D}"/>
              </a:ext>
            </a:extLst>
          </p:cNvPr>
          <p:cNvSpPr>
            <a:spLocks noGrp="1"/>
          </p:cNvSpPr>
          <p:nvPr>
            <p:ph type="title"/>
          </p:nvPr>
        </p:nvSpPr>
        <p:spPr/>
        <p:txBody>
          <a:bodyPr>
            <a:normAutofit/>
          </a:bodyPr>
          <a:lstStyle/>
          <a:p>
            <a:r>
              <a:rPr lang="en-US" dirty="0"/>
              <a:t>Audit process</a:t>
            </a:r>
          </a:p>
        </p:txBody>
      </p:sp>
      <p:graphicFrame>
        <p:nvGraphicFramePr>
          <p:cNvPr id="6" name="Diagram 5">
            <a:extLst>
              <a:ext uri="{FF2B5EF4-FFF2-40B4-BE49-F238E27FC236}">
                <a16:creationId xmlns:a16="http://schemas.microsoft.com/office/drawing/2014/main" id="{96E112FD-BEF3-DDF8-1BB1-803BEAF7D913}"/>
              </a:ext>
            </a:extLst>
          </p:cNvPr>
          <p:cNvGraphicFramePr/>
          <p:nvPr/>
        </p:nvGraphicFramePr>
        <p:xfrm>
          <a:off x="2018889" y="746742"/>
          <a:ext cx="8154222" cy="53645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75980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EA955-41D0-F62C-7D89-79D843EB9BA2}"/>
              </a:ext>
            </a:extLst>
          </p:cNvPr>
          <p:cNvSpPr>
            <a:spLocks noGrp="1"/>
          </p:cNvSpPr>
          <p:nvPr>
            <p:ph type="title"/>
          </p:nvPr>
        </p:nvSpPr>
        <p:spPr>
          <a:xfrm>
            <a:off x="3896140" y="365125"/>
            <a:ext cx="7457660" cy="1325563"/>
          </a:xfrm>
        </p:spPr>
        <p:txBody>
          <a:bodyPr>
            <a:noAutofit/>
          </a:bodyPr>
          <a:lstStyle/>
          <a:p>
            <a:r>
              <a:rPr lang="en-US" sz="2800" dirty="0"/>
              <a:t>Assessment domains – adaptation of RCGP Urgent Care Audit toolkit</a:t>
            </a:r>
          </a:p>
        </p:txBody>
      </p:sp>
      <p:graphicFrame>
        <p:nvGraphicFramePr>
          <p:cNvPr id="6" name="Content Placeholder 5">
            <a:extLst>
              <a:ext uri="{FF2B5EF4-FFF2-40B4-BE49-F238E27FC236}">
                <a16:creationId xmlns:a16="http://schemas.microsoft.com/office/drawing/2014/main" id="{B0188C1D-9737-EF84-7D12-481E2EEF8694}"/>
              </a:ext>
            </a:extLst>
          </p:cNvPr>
          <p:cNvGraphicFramePr>
            <a:graphicFrameLocks noGrp="1"/>
          </p:cNvGraphicFramePr>
          <p:nvPr>
            <p:ph idx="1"/>
          </p:nvPr>
        </p:nvGraphicFramePr>
        <p:xfrm>
          <a:off x="255107" y="1690687"/>
          <a:ext cx="5986667" cy="44465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Content Placeholder 5">
            <a:extLst>
              <a:ext uri="{FF2B5EF4-FFF2-40B4-BE49-F238E27FC236}">
                <a16:creationId xmlns:a16="http://schemas.microsoft.com/office/drawing/2014/main" id="{945B18CF-70DC-6642-F6DD-9429EE6296EC}"/>
              </a:ext>
            </a:extLst>
          </p:cNvPr>
          <p:cNvGraphicFramePr>
            <a:graphicFrameLocks/>
          </p:cNvGraphicFramePr>
          <p:nvPr/>
        </p:nvGraphicFramePr>
        <p:xfrm>
          <a:off x="6702291" y="1690687"/>
          <a:ext cx="4257257" cy="462121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046425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D1B44-A887-200E-68EC-FEDDB97CC2DA}"/>
              </a:ext>
            </a:extLst>
          </p:cNvPr>
          <p:cNvSpPr>
            <a:spLocks noGrp="1"/>
          </p:cNvSpPr>
          <p:nvPr>
            <p:ph type="title"/>
          </p:nvPr>
        </p:nvSpPr>
        <p:spPr/>
        <p:txBody>
          <a:bodyPr/>
          <a:lstStyle/>
          <a:p>
            <a:r>
              <a:rPr lang="en-US" dirty="0"/>
              <a:t>Criteria within domains</a:t>
            </a:r>
          </a:p>
        </p:txBody>
      </p:sp>
      <p:graphicFrame>
        <p:nvGraphicFramePr>
          <p:cNvPr id="10" name="Content Placeholder 9">
            <a:extLst>
              <a:ext uri="{FF2B5EF4-FFF2-40B4-BE49-F238E27FC236}">
                <a16:creationId xmlns:a16="http://schemas.microsoft.com/office/drawing/2014/main" id="{02DCF819-8E5C-87C8-6AE0-1FA2E32740A3}"/>
              </a:ext>
            </a:extLst>
          </p:cNvPr>
          <p:cNvGraphicFramePr>
            <a:graphicFrameLocks noGrp="1"/>
          </p:cNvGraphicFramePr>
          <p:nvPr>
            <p:ph idx="1"/>
          </p:nvPr>
        </p:nvGraphicFramePr>
        <p:xfrm>
          <a:off x="352425" y="1825625"/>
          <a:ext cx="33909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1" name="Content Placeholder 9">
            <a:extLst>
              <a:ext uri="{FF2B5EF4-FFF2-40B4-BE49-F238E27FC236}">
                <a16:creationId xmlns:a16="http://schemas.microsoft.com/office/drawing/2014/main" id="{4ABCEECE-727B-E9DA-A892-56E3943D5228}"/>
              </a:ext>
            </a:extLst>
          </p:cNvPr>
          <p:cNvGraphicFramePr>
            <a:graphicFrameLocks/>
          </p:cNvGraphicFramePr>
          <p:nvPr/>
        </p:nvGraphicFramePr>
        <p:xfrm>
          <a:off x="4043363" y="1825625"/>
          <a:ext cx="3390900" cy="435133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3" name="Content Placeholder 9">
            <a:extLst>
              <a:ext uri="{FF2B5EF4-FFF2-40B4-BE49-F238E27FC236}">
                <a16:creationId xmlns:a16="http://schemas.microsoft.com/office/drawing/2014/main" id="{8EA825E1-709A-FB34-A2A4-13CD3EE5DFEF}"/>
              </a:ext>
            </a:extLst>
          </p:cNvPr>
          <p:cNvGraphicFramePr>
            <a:graphicFrameLocks/>
          </p:cNvGraphicFramePr>
          <p:nvPr/>
        </p:nvGraphicFramePr>
        <p:xfrm>
          <a:off x="7734301" y="1825625"/>
          <a:ext cx="3390900" cy="4351338"/>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extLst>
      <p:ext uri="{BB962C8B-B14F-4D97-AF65-F5344CB8AC3E}">
        <p14:creationId xmlns:p14="http://schemas.microsoft.com/office/powerpoint/2010/main" val="256995820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D1B44-A887-200E-68EC-FEDDB97CC2DA}"/>
              </a:ext>
            </a:extLst>
          </p:cNvPr>
          <p:cNvSpPr>
            <a:spLocks noGrp="1"/>
          </p:cNvSpPr>
          <p:nvPr>
            <p:ph type="title"/>
          </p:nvPr>
        </p:nvSpPr>
        <p:spPr/>
        <p:txBody>
          <a:bodyPr/>
          <a:lstStyle/>
          <a:p>
            <a:r>
              <a:rPr lang="en-US" dirty="0"/>
              <a:t>Criteria within domains</a:t>
            </a:r>
          </a:p>
        </p:txBody>
      </p:sp>
      <p:graphicFrame>
        <p:nvGraphicFramePr>
          <p:cNvPr id="10" name="Content Placeholder 9">
            <a:extLst>
              <a:ext uri="{FF2B5EF4-FFF2-40B4-BE49-F238E27FC236}">
                <a16:creationId xmlns:a16="http://schemas.microsoft.com/office/drawing/2014/main" id="{02DCF819-8E5C-87C8-6AE0-1FA2E32740A3}"/>
              </a:ext>
            </a:extLst>
          </p:cNvPr>
          <p:cNvGraphicFramePr>
            <a:graphicFrameLocks noGrp="1"/>
          </p:cNvGraphicFramePr>
          <p:nvPr>
            <p:ph idx="1"/>
          </p:nvPr>
        </p:nvGraphicFramePr>
        <p:xfrm>
          <a:off x="352425" y="1825625"/>
          <a:ext cx="33909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1" name="Content Placeholder 9">
            <a:extLst>
              <a:ext uri="{FF2B5EF4-FFF2-40B4-BE49-F238E27FC236}">
                <a16:creationId xmlns:a16="http://schemas.microsoft.com/office/drawing/2014/main" id="{4ABCEECE-727B-E9DA-A892-56E3943D5228}"/>
              </a:ext>
            </a:extLst>
          </p:cNvPr>
          <p:cNvGraphicFramePr>
            <a:graphicFrameLocks/>
          </p:cNvGraphicFramePr>
          <p:nvPr/>
        </p:nvGraphicFramePr>
        <p:xfrm>
          <a:off x="4043363" y="1825625"/>
          <a:ext cx="3390900" cy="435133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3" name="Content Placeholder 9">
            <a:extLst>
              <a:ext uri="{FF2B5EF4-FFF2-40B4-BE49-F238E27FC236}">
                <a16:creationId xmlns:a16="http://schemas.microsoft.com/office/drawing/2014/main" id="{8EA825E1-709A-FB34-A2A4-13CD3EE5DFEF}"/>
              </a:ext>
            </a:extLst>
          </p:cNvPr>
          <p:cNvGraphicFramePr>
            <a:graphicFrameLocks/>
          </p:cNvGraphicFramePr>
          <p:nvPr/>
        </p:nvGraphicFramePr>
        <p:xfrm>
          <a:off x="7734301" y="1825625"/>
          <a:ext cx="3390900" cy="4351338"/>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extLst>
      <p:ext uri="{BB962C8B-B14F-4D97-AF65-F5344CB8AC3E}">
        <p14:creationId xmlns:p14="http://schemas.microsoft.com/office/powerpoint/2010/main" val="146495877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D1B44-A887-200E-68EC-FEDDB97CC2DA}"/>
              </a:ext>
            </a:extLst>
          </p:cNvPr>
          <p:cNvSpPr>
            <a:spLocks noGrp="1"/>
          </p:cNvSpPr>
          <p:nvPr>
            <p:ph type="title"/>
          </p:nvPr>
        </p:nvSpPr>
        <p:spPr/>
        <p:txBody>
          <a:bodyPr/>
          <a:lstStyle/>
          <a:p>
            <a:r>
              <a:rPr lang="en-US" dirty="0"/>
              <a:t>Criteria within domains</a:t>
            </a:r>
          </a:p>
        </p:txBody>
      </p:sp>
      <p:graphicFrame>
        <p:nvGraphicFramePr>
          <p:cNvPr id="10" name="Content Placeholder 9">
            <a:extLst>
              <a:ext uri="{FF2B5EF4-FFF2-40B4-BE49-F238E27FC236}">
                <a16:creationId xmlns:a16="http://schemas.microsoft.com/office/drawing/2014/main" id="{02DCF819-8E5C-87C8-6AE0-1FA2E32740A3}"/>
              </a:ext>
            </a:extLst>
          </p:cNvPr>
          <p:cNvGraphicFramePr>
            <a:graphicFrameLocks noGrp="1"/>
          </p:cNvGraphicFramePr>
          <p:nvPr>
            <p:ph idx="1"/>
          </p:nvPr>
        </p:nvGraphicFramePr>
        <p:xfrm>
          <a:off x="352425" y="1825625"/>
          <a:ext cx="33909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1" name="Content Placeholder 9">
            <a:extLst>
              <a:ext uri="{FF2B5EF4-FFF2-40B4-BE49-F238E27FC236}">
                <a16:creationId xmlns:a16="http://schemas.microsoft.com/office/drawing/2014/main" id="{4ABCEECE-727B-E9DA-A892-56E3943D5228}"/>
              </a:ext>
            </a:extLst>
          </p:cNvPr>
          <p:cNvGraphicFramePr>
            <a:graphicFrameLocks/>
          </p:cNvGraphicFramePr>
          <p:nvPr/>
        </p:nvGraphicFramePr>
        <p:xfrm>
          <a:off x="4043363" y="1825625"/>
          <a:ext cx="3390900" cy="435133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3" name="Content Placeholder 9">
            <a:extLst>
              <a:ext uri="{FF2B5EF4-FFF2-40B4-BE49-F238E27FC236}">
                <a16:creationId xmlns:a16="http://schemas.microsoft.com/office/drawing/2014/main" id="{8EA825E1-709A-FB34-A2A4-13CD3EE5DFEF}"/>
              </a:ext>
            </a:extLst>
          </p:cNvPr>
          <p:cNvGraphicFramePr>
            <a:graphicFrameLocks/>
          </p:cNvGraphicFramePr>
          <p:nvPr/>
        </p:nvGraphicFramePr>
        <p:xfrm>
          <a:off x="7734301" y="1825625"/>
          <a:ext cx="3390900" cy="4351338"/>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extLst>
      <p:ext uri="{BB962C8B-B14F-4D97-AF65-F5344CB8AC3E}">
        <p14:creationId xmlns:p14="http://schemas.microsoft.com/office/powerpoint/2010/main" val="288646300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D1B44-A887-200E-68EC-FEDDB97CC2DA}"/>
              </a:ext>
            </a:extLst>
          </p:cNvPr>
          <p:cNvSpPr>
            <a:spLocks noGrp="1"/>
          </p:cNvSpPr>
          <p:nvPr>
            <p:ph type="title"/>
          </p:nvPr>
        </p:nvSpPr>
        <p:spPr/>
        <p:txBody>
          <a:bodyPr/>
          <a:lstStyle/>
          <a:p>
            <a:r>
              <a:rPr lang="en-US" dirty="0"/>
              <a:t>Additional criteria </a:t>
            </a:r>
            <a:br>
              <a:rPr lang="en-US" dirty="0"/>
            </a:br>
            <a:r>
              <a:rPr lang="en-US" dirty="0"/>
              <a:t>(if applicable)</a:t>
            </a:r>
          </a:p>
        </p:txBody>
      </p:sp>
      <p:graphicFrame>
        <p:nvGraphicFramePr>
          <p:cNvPr id="10" name="Content Placeholder 9">
            <a:extLst>
              <a:ext uri="{FF2B5EF4-FFF2-40B4-BE49-F238E27FC236}">
                <a16:creationId xmlns:a16="http://schemas.microsoft.com/office/drawing/2014/main" id="{02DCF819-8E5C-87C8-6AE0-1FA2E32740A3}"/>
              </a:ext>
            </a:extLst>
          </p:cNvPr>
          <p:cNvGraphicFramePr>
            <a:graphicFrameLocks noGrp="1"/>
          </p:cNvGraphicFramePr>
          <p:nvPr>
            <p:ph idx="1"/>
          </p:nvPr>
        </p:nvGraphicFramePr>
        <p:xfrm>
          <a:off x="1652588" y="1836737"/>
          <a:ext cx="4443412"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1" name="Content Placeholder 9">
            <a:extLst>
              <a:ext uri="{FF2B5EF4-FFF2-40B4-BE49-F238E27FC236}">
                <a16:creationId xmlns:a16="http://schemas.microsoft.com/office/drawing/2014/main" id="{4ABCEECE-727B-E9DA-A892-56E3943D5228}"/>
              </a:ext>
            </a:extLst>
          </p:cNvPr>
          <p:cNvGraphicFramePr>
            <a:graphicFrameLocks/>
          </p:cNvGraphicFramePr>
          <p:nvPr/>
        </p:nvGraphicFramePr>
        <p:xfrm>
          <a:off x="6096000" y="1836737"/>
          <a:ext cx="5033963" cy="435133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15726612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D1B44-A887-200E-68EC-FEDDB97CC2DA}"/>
              </a:ext>
            </a:extLst>
          </p:cNvPr>
          <p:cNvSpPr>
            <a:spLocks noGrp="1"/>
          </p:cNvSpPr>
          <p:nvPr>
            <p:ph type="title"/>
          </p:nvPr>
        </p:nvSpPr>
        <p:spPr/>
        <p:txBody>
          <a:bodyPr/>
          <a:lstStyle/>
          <a:p>
            <a:r>
              <a:rPr lang="en-US" dirty="0"/>
              <a:t>Additional criteria </a:t>
            </a:r>
            <a:br>
              <a:rPr lang="en-US" dirty="0"/>
            </a:br>
            <a:r>
              <a:rPr lang="en-US" dirty="0"/>
              <a:t>(if applicable)</a:t>
            </a:r>
          </a:p>
        </p:txBody>
      </p:sp>
      <p:graphicFrame>
        <p:nvGraphicFramePr>
          <p:cNvPr id="11" name="Content Placeholder 9">
            <a:extLst>
              <a:ext uri="{FF2B5EF4-FFF2-40B4-BE49-F238E27FC236}">
                <a16:creationId xmlns:a16="http://schemas.microsoft.com/office/drawing/2014/main" id="{4ABCEECE-727B-E9DA-A892-56E3943D5228}"/>
              </a:ext>
            </a:extLst>
          </p:cNvPr>
          <p:cNvGraphicFramePr>
            <a:graphicFrameLocks/>
          </p:cNvGraphicFramePr>
          <p:nvPr/>
        </p:nvGraphicFramePr>
        <p:xfrm>
          <a:off x="6943726" y="1960562"/>
          <a:ext cx="33909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3" name="Content Placeholder 9">
            <a:extLst>
              <a:ext uri="{FF2B5EF4-FFF2-40B4-BE49-F238E27FC236}">
                <a16:creationId xmlns:a16="http://schemas.microsoft.com/office/drawing/2014/main" id="{8EA825E1-709A-FB34-A2A4-13CD3EE5DFEF}"/>
              </a:ext>
            </a:extLst>
          </p:cNvPr>
          <p:cNvGraphicFramePr>
            <a:graphicFrameLocks/>
          </p:cNvGraphicFramePr>
          <p:nvPr/>
        </p:nvGraphicFramePr>
        <p:xfrm>
          <a:off x="1857374" y="1960562"/>
          <a:ext cx="4238625" cy="435133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1889596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58592" y="3501008"/>
            <a:ext cx="4825129" cy="31773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51789" y="1146530"/>
            <a:ext cx="4602164" cy="28997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8281" y="5785748"/>
            <a:ext cx="2279437" cy="892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descr="C:\Users\rachelbinks\Desktop\Desktop Folder 05.02.20\Logos\logo-edge.gif.jpg"/>
          <p:cNvPicPr/>
          <p:nvPr/>
        </p:nvPicPr>
        <p:blipFill>
          <a:blip r:embed="rId5">
            <a:extLst>
              <a:ext uri="{28A0092B-C50C-407E-A947-70E740481C1C}">
                <a14:useLocalDpi xmlns:a14="http://schemas.microsoft.com/office/drawing/2010/main" val="0"/>
              </a:ext>
            </a:extLst>
          </a:blip>
          <a:srcRect/>
          <a:stretch>
            <a:fillRect/>
          </a:stretch>
        </p:blipFill>
        <p:spPr bwMode="auto">
          <a:xfrm>
            <a:off x="7544617" y="0"/>
            <a:ext cx="3096344" cy="892810"/>
          </a:xfrm>
          <a:prstGeom prst="rect">
            <a:avLst/>
          </a:prstGeom>
          <a:noFill/>
          <a:ln>
            <a:noFill/>
          </a:ln>
        </p:spPr>
      </p:pic>
      <p:sp>
        <p:nvSpPr>
          <p:cNvPr id="7" name="Title 1">
            <a:extLst>
              <a:ext uri="{FF2B5EF4-FFF2-40B4-BE49-F238E27FC236}">
                <a16:creationId xmlns:a16="http://schemas.microsoft.com/office/drawing/2014/main" id="{9C56EDB0-177E-4FEC-A39C-113801E36534}"/>
              </a:ext>
            </a:extLst>
          </p:cNvPr>
          <p:cNvSpPr>
            <a:spLocks noGrp="1"/>
          </p:cNvSpPr>
          <p:nvPr>
            <p:ph type="title"/>
          </p:nvPr>
        </p:nvSpPr>
        <p:spPr>
          <a:xfrm>
            <a:off x="1656689" y="116632"/>
            <a:ext cx="8229600" cy="676562"/>
          </a:xfrm>
        </p:spPr>
        <p:txBody>
          <a:bodyPr>
            <a:normAutofit/>
          </a:bodyPr>
          <a:lstStyle/>
          <a:p>
            <a:pPr algn="l"/>
            <a:r>
              <a:rPr lang="en-GB" b="1" dirty="0">
                <a:solidFill>
                  <a:srgbClr val="0070C0"/>
                </a:solidFill>
              </a:rPr>
              <a:t>Wall Boards</a:t>
            </a:r>
          </a:p>
        </p:txBody>
      </p:sp>
    </p:spTree>
    <p:extLst>
      <p:ext uri="{BB962C8B-B14F-4D97-AF65-F5344CB8AC3E}">
        <p14:creationId xmlns:p14="http://schemas.microsoft.com/office/powerpoint/2010/main" val="10702256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148D2-2898-0E55-37F5-E2E26E407F47}"/>
              </a:ext>
            </a:extLst>
          </p:cNvPr>
          <p:cNvSpPr>
            <a:spLocks noGrp="1"/>
          </p:cNvSpPr>
          <p:nvPr>
            <p:ph type="ctrTitle"/>
          </p:nvPr>
        </p:nvSpPr>
        <p:spPr/>
        <p:txBody>
          <a:bodyPr/>
          <a:lstStyle/>
          <a:p>
            <a:r>
              <a:rPr lang="en-US" dirty="0"/>
              <a:t>Audit outcomes</a:t>
            </a:r>
          </a:p>
        </p:txBody>
      </p:sp>
    </p:spTree>
    <p:extLst>
      <p:ext uri="{BB962C8B-B14F-4D97-AF65-F5344CB8AC3E}">
        <p14:creationId xmlns:p14="http://schemas.microsoft.com/office/powerpoint/2010/main" val="30116007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D29A50A9-C582-AACA-E811-E6AE6B9445E6}"/>
              </a:ext>
            </a:extLst>
          </p:cNvPr>
          <p:cNvGraphicFramePr>
            <a:graphicFrameLocks noGrp="1"/>
          </p:cNvGraphicFramePr>
          <p:nvPr>
            <p:ph idx="1"/>
          </p:nvPr>
        </p:nvGraphicFramePr>
        <p:xfrm>
          <a:off x="242513" y="503583"/>
          <a:ext cx="11392896" cy="5721535"/>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8FE162A5-DEFA-8B1A-0F4C-5C0BEB939111}"/>
              </a:ext>
            </a:extLst>
          </p:cNvPr>
          <p:cNvSpPr txBox="1"/>
          <p:nvPr/>
        </p:nvSpPr>
        <p:spPr>
          <a:xfrm>
            <a:off x="0" y="6601455"/>
            <a:ext cx="8973932" cy="256545"/>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1C345E"/>
                </a:solidFill>
                <a:effectLst/>
                <a:uLnTx/>
                <a:uFillTx/>
                <a:latin typeface="Arial" panose="020B0604020202020204"/>
                <a:ea typeface="+mn-ea"/>
                <a:cs typeface="+mn-cs"/>
              </a:rPr>
              <a:t>Data previously presented by K Smith for SCAS to The Nuffield Trust RBD2 quality and safety of remote consultations workshop September 2022</a:t>
            </a:r>
          </a:p>
        </p:txBody>
      </p:sp>
    </p:spTree>
    <p:extLst>
      <p:ext uri="{BB962C8B-B14F-4D97-AF65-F5344CB8AC3E}">
        <p14:creationId xmlns:p14="http://schemas.microsoft.com/office/powerpoint/2010/main" val="854723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A9BF64-4D36-332A-E65A-DD77E32EED33}"/>
              </a:ext>
            </a:extLst>
          </p:cNvPr>
          <p:cNvSpPr>
            <a:spLocks noGrp="1"/>
          </p:cNvSpPr>
          <p:nvPr>
            <p:ph type="ctrTitle"/>
          </p:nvPr>
        </p:nvSpPr>
        <p:spPr/>
        <p:txBody>
          <a:bodyPr/>
          <a:lstStyle/>
          <a:p>
            <a:r>
              <a:rPr lang="en-US" dirty="0"/>
              <a:t>Lessons learnt</a:t>
            </a:r>
          </a:p>
        </p:txBody>
      </p:sp>
    </p:spTree>
    <p:extLst>
      <p:ext uri="{BB962C8B-B14F-4D97-AF65-F5344CB8AC3E}">
        <p14:creationId xmlns:p14="http://schemas.microsoft.com/office/powerpoint/2010/main" val="35051807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0A6616D-78A8-E4F4-BA22-3D7F3A0C3F8B}"/>
              </a:ext>
            </a:extLst>
          </p:cNvPr>
          <p:cNvSpPr>
            <a:spLocks noGrp="1"/>
          </p:cNvSpPr>
          <p:nvPr>
            <p:ph idx="1"/>
          </p:nvPr>
        </p:nvSpPr>
        <p:spPr/>
        <p:txBody>
          <a:bodyPr numCol="1">
            <a:normAutofit/>
          </a:bodyPr>
          <a:lstStyle/>
          <a:p>
            <a:r>
              <a:rPr lang="en-US" sz="2400" dirty="0"/>
              <a:t>Appreciate the wide variation in consultation styles</a:t>
            </a:r>
          </a:p>
          <a:p>
            <a:endParaRPr lang="en-US" sz="2400" dirty="0"/>
          </a:p>
          <a:p>
            <a:r>
              <a:rPr lang="en-US" sz="2400" dirty="0"/>
              <a:t>Share good practice </a:t>
            </a:r>
          </a:p>
          <a:p>
            <a:endParaRPr lang="en-US" sz="2400" dirty="0"/>
          </a:p>
          <a:p>
            <a:r>
              <a:rPr lang="en-GB" sz="2400" dirty="0">
                <a:ea typeface="Calibri" panose="020F0502020204030204" pitchFamily="34" charset="0"/>
                <a:cs typeface="Times New Roman" panose="02020603050405020304" pitchFamily="18" charset="0"/>
              </a:rPr>
              <a:t>Emphasis on the commentary and qualitative feedback</a:t>
            </a:r>
            <a:endParaRPr lang="en-US" sz="2400" dirty="0"/>
          </a:p>
          <a:p>
            <a:pPr lvl="1"/>
            <a:endParaRPr lang="en-US" dirty="0"/>
          </a:p>
          <a:p>
            <a:r>
              <a:rPr lang="en-US" sz="2400" dirty="0"/>
              <a:t>Develop educational resources</a:t>
            </a:r>
          </a:p>
        </p:txBody>
      </p:sp>
    </p:spTree>
    <p:extLst>
      <p:ext uri="{BB962C8B-B14F-4D97-AF65-F5344CB8AC3E}">
        <p14:creationId xmlns:p14="http://schemas.microsoft.com/office/powerpoint/2010/main" val="337664502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0D9EA09A-F292-7664-AF95-BD40C0B806D6}"/>
              </a:ext>
            </a:extLst>
          </p:cNvPr>
          <p:cNvGraphicFramePr/>
          <p:nvPr/>
        </p:nvGraphicFramePr>
        <p:xfrm>
          <a:off x="2199861" y="866222"/>
          <a:ext cx="7792278" cy="5125556"/>
        </p:xfrm>
        <a:graphic>
          <a:graphicData uri="http://schemas.openxmlformats.org/drawingml/2006/chart">
            <c:chart xmlns:c="http://schemas.openxmlformats.org/drawingml/2006/chart" xmlns:r="http://schemas.openxmlformats.org/officeDocument/2006/relationships" r:id="rId3"/>
          </a:graphicData>
        </a:graphic>
      </p:graphicFrame>
      <p:sp>
        <p:nvSpPr>
          <p:cNvPr id="7" name="Rounded Rectangle 6">
            <a:extLst>
              <a:ext uri="{FF2B5EF4-FFF2-40B4-BE49-F238E27FC236}">
                <a16:creationId xmlns:a16="http://schemas.microsoft.com/office/drawing/2014/main" id="{AB747ECC-6347-071D-5159-E35E35BBE275}"/>
              </a:ext>
            </a:extLst>
          </p:cNvPr>
          <p:cNvSpPr/>
          <p:nvPr/>
        </p:nvSpPr>
        <p:spPr>
          <a:xfrm>
            <a:off x="8423413" y="1648329"/>
            <a:ext cx="3137451" cy="157351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rPr>
              <a:t>87.5% of GPs reported changing their practice in response to their audit feedback</a:t>
            </a:r>
          </a:p>
        </p:txBody>
      </p:sp>
      <p:sp>
        <p:nvSpPr>
          <p:cNvPr id="3" name="TextBox 2">
            <a:extLst>
              <a:ext uri="{FF2B5EF4-FFF2-40B4-BE49-F238E27FC236}">
                <a16:creationId xmlns:a16="http://schemas.microsoft.com/office/drawing/2014/main" id="{08C6F4E8-7D8A-41FC-1C87-549B7F3A599B}"/>
              </a:ext>
            </a:extLst>
          </p:cNvPr>
          <p:cNvSpPr txBox="1"/>
          <p:nvPr/>
        </p:nvSpPr>
        <p:spPr>
          <a:xfrm>
            <a:off x="242513" y="6203833"/>
            <a:ext cx="8973932" cy="256545"/>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1C345E"/>
                </a:solidFill>
                <a:effectLst/>
                <a:uLnTx/>
                <a:uFillTx/>
                <a:latin typeface="Arial" panose="020B0604020202020204"/>
                <a:ea typeface="+mn-ea"/>
                <a:cs typeface="+mn-cs"/>
              </a:rPr>
              <a:t>Data previously presented by K Smith for SCAS to The Nuffield Trust RBD2 quality and safety of remote consultations workshop September 2022</a:t>
            </a:r>
          </a:p>
        </p:txBody>
      </p:sp>
    </p:spTree>
    <p:extLst>
      <p:ext uri="{BB962C8B-B14F-4D97-AF65-F5344CB8AC3E}">
        <p14:creationId xmlns:p14="http://schemas.microsoft.com/office/powerpoint/2010/main" val="61990357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7AB84-482C-D740-7FF8-8C0B8C02D67B}"/>
              </a:ext>
            </a:extLst>
          </p:cNvPr>
          <p:cNvSpPr>
            <a:spLocks noGrp="1"/>
          </p:cNvSpPr>
          <p:nvPr>
            <p:ph type="title"/>
          </p:nvPr>
        </p:nvSpPr>
        <p:spPr/>
        <p:txBody>
          <a:bodyPr/>
          <a:lstStyle/>
          <a:p>
            <a:r>
              <a:rPr lang="en-US" dirty="0"/>
              <a:t>The audit process felt…</a:t>
            </a:r>
          </a:p>
        </p:txBody>
      </p:sp>
      <p:graphicFrame>
        <p:nvGraphicFramePr>
          <p:cNvPr id="6" name="Chart 5">
            <a:extLst>
              <a:ext uri="{FF2B5EF4-FFF2-40B4-BE49-F238E27FC236}">
                <a16:creationId xmlns:a16="http://schemas.microsoft.com/office/drawing/2014/main" id="{3DED3F23-89CC-BC3B-451D-73093B38C075}"/>
              </a:ext>
            </a:extLst>
          </p:cNvPr>
          <p:cNvGraphicFramePr>
            <a:graphicFrameLocks/>
          </p:cNvGraphicFramePr>
          <p:nvPr/>
        </p:nvGraphicFramePr>
        <p:xfrm>
          <a:off x="838202" y="1690689"/>
          <a:ext cx="10389241" cy="4524583"/>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BE4B6945-2958-9E41-8122-EE5B0D922451}"/>
              </a:ext>
            </a:extLst>
          </p:cNvPr>
          <p:cNvSpPr txBox="1"/>
          <p:nvPr/>
        </p:nvSpPr>
        <p:spPr>
          <a:xfrm>
            <a:off x="242513" y="6203833"/>
            <a:ext cx="8973932" cy="256545"/>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1C345E"/>
                </a:solidFill>
                <a:effectLst/>
                <a:uLnTx/>
                <a:uFillTx/>
                <a:latin typeface="Arial" panose="020B0604020202020204"/>
                <a:ea typeface="+mn-ea"/>
                <a:cs typeface="+mn-cs"/>
              </a:rPr>
              <a:t>Data previously presented by K Smith for SCAS to The Nuffield Trust RBD2 quality and safety of remote consultations workshop September 2022</a:t>
            </a:r>
          </a:p>
        </p:txBody>
      </p:sp>
    </p:spTree>
    <p:extLst>
      <p:ext uri="{BB962C8B-B14F-4D97-AF65-F5344CB8AC3E}">
        <p14:creationId xmlns:p14="http://schemas.microsoft.com/office/powerpoint/2010/main" val="4266814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31144-59EF-5343-825F-F6CF5C37F709}"/>
              </a:ext>
            </a:extLst>
          </p:cNvPr>
          <p:cNvSpPr>
            <a:spLocks noGrp="1"/>
          </p:cNvSpPr>
          <p:nvPr>
            <p:ph type="title"/>
          </p:nvPr>
        </p:nvSpPr>
        <p:spPr/>
        <p:txBody>
          <a:bodyPr/>
          <a:lstStyle/>
          <a:p>
            <a:r>
              <a:rPr lang="en-US" dirty="0"/>
              <a:t>Application beyond CCAS</a:t>
            </a:r>
          </a:p>
        </p:txBody>
      </p:sp>
      <p:sp>
        <p:nvSpPr>
          <p:cNvPr id="3" name="Content Placeholder 2">
            <a:extLst>
              <a:ext uri="{FF2B5EF4-FFF2-40B4-BE49-F238E27FC236}">
                <a16:creationId xmlns:a16="http://schemas.microsoft.com/office/drawing/2014/main" id="{EAF36D7A-2A75-2D45-BDB4-D0C31427E33D}"/>
              </a:ext>
            </a:extLst>
          </p:cNvPr>
          <p:cNvSpPr>
            <a:spLocks noGrp="1"/>
          </p:cNvSpPr>
          <p:nvPr>
            <p:ph idx="1"/>
          </p:nvPr>
        </p:nvSpPr>
        <p:spPr/>
        <p:txBody>
          <a:bodyPr>
            <a:normAutofit/>
          </a:bodyPr>
          <a:lstStyle/>
          <a:p>
            <a:endParaRPr lang="en-US" sz="1800" dirty="0"/>
          </a:p>
          <a:p>
            <a:endParaRPr lang="en-US" sz="1800" dirty="0"/>
          </a:p>
        </p:txBody>
      </p:sp>
      <p:graphicFrame>
        <p:nvGraphicFramePr>
          <p:cNvPr id="6" name="Chart 5">
            <a:extLst>
              <a:ext uri="{FF2B5EF4-FFF2-40B4-BE49-F238E27FC236}">
                <a16:creationId xmlns:a16="http://schemas.microsoft.com/office/drawing/2014/main" id="{8251AC14-7BE8-A7EA-6388-E30207520E6C}"/>
              </a:ext>
            </a:extLst>
          </p:cNvPr>
          <p:cNvGraphicFramePr>
            <a:graphicFrameLocks/>
          </p:cNvGraphicFramePr>
          <p:nvPr/>
        </p:nvGraphicFramePr>
        <p:xfrm>
          <a:off x="1036320" y="1109473"/>
          <a:ext cx="9764203" cy="5067492"/>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8F31D67C-C558-EC78-4CAD-D8416C62B45C}"/>
              </a:ext>
            </a:extLst>
          </p:cNvPr>
          <p:cNvSpPr txBox="1"/>
          <p:nvPr/>
        </p:nvSpPr>
        <p:spPr>
          <a:xfrm>
            <a:off x="242513" y="6203833"/>
            <a:ext cx="8973932" cy="256545"/>
          </a:xfrm>
          <a:prstGeom prst="rect">
            <a:avLst/>
          </a:prstGeom>
          <a:noFill/>
        </p:spPr>
        <p:txBody>
          <a:bodyPr wrap="none" rtlCol="0">
            <a:sp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noFill/>
                </a:ln>
                <a:solidFill>
                  <a:srgbClr val="1C345E"/>
                </a:solidFill>
                <a:effectLst/>
                <a:uLnTx/>
                <a:uFillTx/>
                <a:latin typeface="Arial" panose="020B0604020202020204"/>
                <a:ea typeface="+mn-ea"/>
                <a:cs typeface="+mn-cs"/>
              </a:rPr>
              <a:t>Data previously presented by K Smith for SCAS to The Nuffield Trust RBD2 quality and safety of remote consultations workshop September 2022</a:t>
            </a:r>
          </a:p>
        </p:txBody>
      </p:sp>
    </p:spTree>
    <p:extLst>
      <p:ext uri="{BB962C8B-B14F-4D97-AF65-F5344CB8AC3E}">
        <p14:creationId xmlns:p14="http://schemas.microsoft.com/office/powerpoint/2010/main" val="4261623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ular Callout 3">
            <a:extLst>
              <a:ext uri="{FF2B5EF4-FFF2-40B4-BE49-F238E27FC236}">
                <a16:creationId xmlns:a16="http://schemas.microsoft.com/office/drawing/2014/main" id="{31546A60-B262-E933-A463-C8AE33B10CC1}"/>
              </a:ext>
            </a:extLst>
          </p:cNvPr>
          <p:cNvSpPr/>
          <p:nvPr/>
        </p:nvSpPr>
        <p:spPr>
          <a:xfrm>
            <a:off x="870858" y="1799773"/>
            <a:ext cx="5225143" cy="849313"/>
          </a:xfrm>
          <a:prstGeom prst="wedgeRoundRectCallout">
            <a:avLst>
              <a:gd name="adj1" fmla="val -49987"/>
              <a:gd name="adj2" fmla="val 10267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srgbClr val="FFFFFF"/>
                </a:solidFill>
                <a:effectLst/>
                <a:uLnTx/>
                <a:uFillTx/>
                <a:latin typeface="Arial" panose="020B0604020202020204"/>
                <a:ea typeface="+mn-ea"/>
                <a:cs typeface="+mn-cs"/>
              </a:rPr>
              <a:t>I loved the detail. </a:t>
            </a:r>
            <a:r>
              <a:rPr kumimoji="0" lang="en-GB" sz="1800" b="1" i="1" u="none" strike="noStrike" kern="1200" cap="none" spc="0" normalizeH="0" baseline="0" noProof="0" dirty="0">
                <a:ln>
                  <a:noFill/>
                </a:ln>
                <a:solidFill>
                  <a:srgbClr val="FFFFFF"/>
                </a:solidFill>
                <a:effectLst/>
                <a:uLnTx/>
                <a:uFillTx/>
                <a:latin typeface="Arial" panose="020B0604020202020204"/>
                <a:ea typeface="+mn-ea"/>
                <a:cs typeface="+mn-cs"/>
              </a:rPr>
              <a:t>The best feed back I have ever had</a:t>
            </a:r>
            <a:r>
              <a:rPr kumimoji="0" lang="en-GB" sz="1800" b="0" i="1" u="none" strike="noStrike" kern="1200" cap="none" spc="0" normalizeH="0" baseline="0" noProof="0" dirty="0">
                <a:ln>
                  <a:noFill/>
                </a:ln>
                <a:solidFill>
                  <a:srgbClr val="FFFFFF"/>
                </a:solidFill>
                <a:effectLst/>
                <a:uLnTx/>
                <a:uFillTx/>
                <a:latin typeface="Arial" panose="020B0604020202020204"/>
                <a:ea typeface="+mn-ea"/>
                <a:cs typeface="+mn-cs"/>
              </a:rPr>
              <a:t>….overall a very positive experience </a:t>
            </a:r>
          </a:p>
        </p:txBody>
      </p:sp>
      <p:sp>
        <p:nvSpPr>
          <p:cNvPr id="5" name="Rounded Rectangular Callout 4">
            <a:extLst>
              <a:ext uri="{FF2B5EF4-FFF2-40B4-BE49-F238E27FC236}">
                <a16:creationId xmlns:a16="http://schemas.microsoft.com/office/drawing/2014/main" id="{23BF8F20-FA2C-0FE9-69B5-B8FDE8493722}"/>
              </a:ext>
            </a:extLst>
          </p:cNvPr>
          <p:cNvSpPr/>
          <p:nvPr/>
        </p:nvSpPr>
        <p:spPr>
          <a:xfrm>
            <a:off x="6289103" y="1799773"/>
            <a:ext cx="5675087" cy="1161143"/>
          </a:xfrm>
          <a:prstGeom prst="wedgeRoundRectCallout">
            <a:avLst>
              <a:gd name="adj1" fmla="val 46942"/>
              <a:gd name="adj2" fmla="val 8000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GB" sz="1800" b="0" i="1" u="none" strike="noStrike" kern="1200" cap="none" spc="0" normalizeH="0" baseline="0" noProof="0" dirty="0">
              <a:ln>
                <a:noFill/>
              </a:ln>
              <a:solidFill>
                <a:srgbClr val="FFFFFF"/>
              </a:solidFill>
              <a:effectLst/>
              <a:uLnTx/>
              <a:uFillTx/>
              <a:latin typeface="Arial" panose="020B0604020202020204"/>
              <a:ea typeface="+mn-ea"/>
              <a:cs typeface="+mn-cs"/>
            </a:endParaRP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srgbClr val="FFFFFF"/>
                </a:solidFill>
                <a:effectLst/>
                <a:uLnTx/>
                <a:uFillTx/>
                <a:latin typeface="Arial" panose="020B0604020202020204"/>
                <a:ea typeface="+mn-ea"/>
                <a:cs typeface="+mn-cs"/>
              </a:rPr>
              <a:t>Confirmation that my </a:t>
            </a:r>
            <a:r>
              <a:rPr kumimoji="0" lang="en-GB" sz="1800" b="1" i="1" u="none" strike="noStrike" kern="1200" cap="none" spc="0" normalizeH="0" baseline="0" noProof="0" dirty="0">
                <a:ln>
                  <a:noFill/>
                </a:ln>
                <a:solidFill>
                  <a:srgbClr val="FFFFFF"/>
                </a:solidFill>
                <a:effectLst/>
                <a:uLnTx/>
                <a:uFillTx/>
                <a:latin typeface="Arial" panose="020B0604020202020204"/>
                <a:ea typeface="+mn-ea"/>
                <a:cs typeface="+mn-cs"/>
              </a:rPr>
              <a:t>management is safe </a:t>
            </a:r>
            <a:r>
              <a:rPr kumimoji="0" lang="en-GB" sz="1800" b="0" i="1" u="none" strike="noStrike" kern="1200" cap="none" spc="0" normalizeH="0" baseline="0" noProof="0" dirty="0">
                <a:ln>
                  <a:noFill/>
                </a:ln>
                <a:solidFill>
                  <a:srgbClr val="FFFFFF"/>
                </a:solidFill>
                <a:effectLst/>
                <a:uLnTx/>
                <a:uFillTx/>
                <a:latin typeface="Arial" panose="020B0604020202020204"/>
                <a:ea typeface="+mn-ea"/>
                <a:cs typeface="+mn-cs"/>
              </a:rPr>
              <a:t>and I should continue working in the same way, appreciation and endorsement</a:t>
            </a: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1800" b="0" i="1"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6" name="Rounded Rectangular Callout 5">
            <a:extLst>
              <a:ext uri="{FF2B5EF4-FFF2-40B4-BE49-F238E27FC236}">
                <a16:creationId xmlns:a16="http://schemas.microsoft.com/office/drawing/2014/main" id="{A98353FF-1DF9-AD49-48F2-5DB6F43164F7}"/>
              </a:ext>
            </a:extLst>
          </p:cNvPr>
          <p:cNvSpPr/>
          <p:nvPr/>
        </p:nvSpPr>
        <p:spPr>
          <a:xfrm>
            <a:off x="870858" y="3309258"/>
            <a:ext cx="5225143" cy="1103087"/>
          </a:xfrm>
          <a:prstGeom prst="wedgeRoundRectCallout">
            <a:avLst>
              <a:gd name="adj1" fmla="val -57611"/>
              <a:gd name="adj2" fmla="val 10197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1800" b="0" i="1" u="none" strike="noStrike" kern="1200" cap="none" spc="0" normalizeH="0" baseline="0" noProof="0" dirty="0">
              <a:ln>
                <a:noFill/>
              </a:ln>
              <a:solidFill>
                <a:srgbClr val="FFFFFF"/>
              </a:solidFill>
              <a:effectLst/>
              <a:uLnTx/>
              <a:uFillTx/>
              <a:latin typeface="Arial" panose="020B0604020202020204"/>
              <a:ea typeface="+mn-ea"/>
              <a:cs typeface="+mn-cs"/>
            </a:endParaRPr>
          </a:p>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GB" sz="1800" b="0" i="1" u="none" strike="noStrike" kern="1200" cap="none" spc="0" normalizeH="0" baseline="0" noProof="0" dirty="0">
              <a:ln>
                <a:noFill/>
              </a:ln>
              <a:solidFill>
                <a:srgbClr val="FFFFFF"/>
              </a:solidFill>
              <a:effectLst/>
              <a:uLnTx/>
              <a:uFillTx/>
              <a:latin typeface="Arial" panose="020B0604020202020204"/>
              <a:ea typeface="+mn-ea"/>
              <a:cs typeface="+mn-cs"/>
            </a:endParaRP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srgbClr val="FFFFFF"/>
                </a:solidFill>
                <a:effectLst/>
                <a:uLnTx/>
                <a:uFillTx/>
                <a:latin typeface="Arial" panose="020B0604020202020204"/>
                <a:ea typeface="+mn-ea"/>
                <a:cs typeface="+mn-cs"/>
              </a:rPr>
              <a:t>Extremely pleasant, thorough; pedantic at times, but sometimes with good reason</a:t>
            </a:r>
          </a:p>
          <a:p>
            <a:pPr marL="0" marR="0" lvl="0" indent="0" algn="l" defTabSz="609585" rtl="0" eaLnBrk="1" fontAlgn="auto" latinLnBrk="0" hangingPunct="1">
              <a:lnSpc>
                <a:spcPct val="100000"/>
              </a:lnSpc>
              <a:spcBef>
                <a:spcPts val="0"/>
              </a:spcBef>
              <a:spcAft>
                <a:spcPts val="0"/>
              </a:spcAft>
              <a:buClrTx/>
              <a:buSzTx/>
              <a:buFontTx/>
              <a:buNone/>
              <a:tabLst/>
              <a:defRPr/>
            </a:pPr>
            <a:endParaRPr kumimoji="0" lang="en-GB" sz="1800" b="0" i="1" u="none" strike="noStrike" kern="1200" cap="none" spc="0" normalizeH="0" baseline="0" noProof="0" dirty="0">
              <a:ln>
                <a:noFill/>
              </a:ln>
              <a:solidFill>
                <a:srgbClr val="FFFFFF"/>
              </a:solidFill>
              <a:effectLst/>
              <a:uLnTx/>
              <a:uFillTx/>
              <a:latin typeface="Arial" panose="020B0604020202020204"/>
              <a:ea typeface="+mn-ea"/>
              <a:cs typeface="+mn-cs"/>
            </a:endParaRPr>
          </a:p>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7" name="Rounded Rectangular Callout 6">
            <a:extLst>
              <a:ext uri="{FF2B5EF4-FFF2-40B4-BE49-F238E27FC236}">
                <a16:creationId xmlns:a16="http://schemas.microsoft.com/office/drawing/2014/main" id="{7C210E5A-0104-2366-EE70-37E1FE9EE07F}"/>
              </a:ext>
            </a:extLst>
          </p:cNvPr>
          <p:cNvSpPr/>
          <p:nvPr/>
        </p:nvSpPr>
        <p:spPr>
          <a:xfrm>
            <a:off x="6289102" y="3424920"/>
            <a:ext cx="5471887" cy="1045029"/>
          </a:xfrm>
          <a:prstGeom prst="wedgeRoundRectCallout">
            <a:avLst>
              <a:gd name="adj1" fmla="val 50353"/>
              <a:gd name="adj2" fmla="val 9027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GB" sz="1800" b="0" i="1" u="none" strike="noStrike" kern="1200" cap="none" spc="0" normalizeH="0" baseline="0" noProof="0" dirty="0">
              <a:ln>
                <a:noFill/>
              </a:ln>
              <a:solidFill>
                <a:srgbClr val="FFFFFF"/>
              </a:solidFill>
              <a:effectLst/>
              <a:uLnTx/>
              <a:uFillTx/>
              <a:latin typeface="Arial" panose="020B0604020202020204"/>
              <a:ea typeface="+mn-ea"/>
              <a:cs typeface="+mn-cs"/>
            </a:endParaRP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srgbClr val="FFFFFF"/>
                </a:solidFill>
                <a:effectLst/>
                <a:uLnTx/>
                <a:uFillTx/>
                <a:latin typeface="Arial" panose="020B0604020202020204"/>
                <a:ea typeface="+mn-ea"/>
                <a:cs typeface="+mn-cs"/>
              </a:rPr>
              <a:t>Being able to be helped to do things better in a </a:t>
            </a:r>
            <a:r>
              <a:rPr kumimoji="0" lang="en-GB" sz="1800" b="1" i="1" u="none" strike="noStrike" kern="1200" cap="none" spc="0" normalizeH="0" baseline="0" noProof="0" dirty="0">
                <a:ln>
                  <a:noFill/>
                </a:ln>
                <a:solidFill>
                  <a:srgbClr val="FFFFFF"/>
                </a:solidFill>
                <a:effectLst/>
                <a:uLnTx/>
                <a:uFillTx/>
                <a:latin typeface="Arial" panose="020B0604020202020204"/>
                <a:ea typeface="+mn-ea"/>
                <a:cs typeface="+mn-cs"/>
              </a:rPr>
              <a:t>formative and supportive </a:t>
            </a:r>
            <a:r>
              <a:rPr kumimoji="0" lang="en-GB" sz="1800" b="0" i="1" u="none" strike="noStrike" kern="1200" cap="none" spc="0" normalizeH="0" baseline="0" noProof="0" dirty="0">
                <a:ln>
                  <a:noFill/>
                </a:ln>
                <a:solidFill>
                  <a:srgbClr val="FFFFFF"/>
                </a:solidFill>
                <a:effectLst/>
                <a:uLnTx/>
                <a:uFillTx/>
                <a:latin typeface="Arial" panose="020B0604020202020204"/>
                <a:ea typeface="+mn-ea"/>
                <a:cs typeface="+mn-cs"/>
              </a:rPr>
              <a:t>way. Auditors sharing good practice</a:t>
            </a:r>
          </a:p>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8" name="Rounded Rectangular Callout 7">
            <a:extLst>
              <a:ext uri="{FF2B5EF4-FFF2-40B4-BE49-F238E27FC236}">
                <a16:creationId xmlns:a16="http://schemas.microsoft.com/office/drawing/2014/main" id="{2A8F6684-01B3-D6CD-E3FB-AED96CDF4EF9}"/>
              </a:ext>
            </a:extLst>
          </p:cNvPr>
          <p:cNvSpPr/>
          <p:nvPr/>
        </p:nvSpPr>
        <p:spPr>
          <a:xfrm>
            <a:off x="3585029" y="4876349"/>
            <a:ext cx="5805715" cy="1161143"/>
          </a:xfrm>
          <a:prstGeom prst="wedgeRoundRectCallout">
            <a:avLst>
              <a:gd name="adj1" fmla="val 45418"/>
              <a:gd name="adj2" fmla="val 7884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srgbClr val="FFFFFF"/>
                </a:solidFill>
                <a:effectLst/>
                <a:uLnTx/>
                <a:uFillTx/>
                <a:latin typeface="Arial" panose="020B0604020202020204"/>
                <a:ea typeface="+mn-ea"/>
                <a:cs typeface="+mn-cs"/>
              </a:rPr>
              <a:t>I had </a:t>
            </a:r>
            <a:r>
              <a:rPr kumimoji="0" lang="en-GB" sz="1800" b="1" i="1" u="sng" strike="noStrike" kern="1200" cap="none" spc="0" normalizeH="0" baseline="0" noProof="0" dirty="0">
                <a:ln>
                  <a:noFill/>
                </a:ln>
                <a:solidFill>
                  <a:srgbClr val="FFFFFF"/>
                </a:solidFill>
                <a:effectLst/>
                <a:uLnTx/>
                <a:uFillTx/>
                <a:latin typeface="Arial" panose="020B0604020202020204"/>
                <a:ea typeface="+mn-ea"/>
                <a:cs typeface="+mn-cs"/>
              </a:rPr>
              <a:t>never had </a:t>
            </a:r>
            <a:r>
              <a:rPr kumimoji="0" lang="en-GB" sz="1800" b="0" i="1" u="none" strike="noStrike" kern="1200" cap="none" spc="0" normalizeH="0" baseline="0" noProof="0" dirty="0">
                <a:ln>
                  <a:noFill/>
                </a:ln>
                <a:solidFill>
                  <a:srgbClr val="FFFFFF"/>
                </a:solidFill>
                <a:effectLst/>
                <a:uLnTx/>
                <a:uFillTx/>
                <a:latin typeface="Arial" panose="020B0604020202020204"/>
                <a:ea typeface="+mn-ea"/>
                <a:cs typeface="+mn-cs"/>
              </a:rPr>
              <a:t>my consultations peer reviewed in over 20 years of GP - very useful feedback mostly…</a:t>
            </a: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96905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190D3-19EF-B05B-9F42-9D8717C7F87E}"/>
              </a:ext>
            </a:extLst>
          </p:cNvPr>
          <p:cNvSpPr>
            <a:spLocks noGrp="1"/>
          </p:cNvSpPr>
          <p:nvPr>
            <p:ph type="ctrTitle"/>
          </p:nvPr>
        </p:nvSpPr>
        <p:spPr/>
        <p:txBody>
          <a:bodyPr/>
          <a:lstStyle/>
          <a:p>
            <a:r>
              <a:rPr lang="en-US" dirty="0"/>
              <a:t>What next?</a:t>
            </a:r>
          </a:p>
        </p:txBody>
      </p:sp>
      <p:sp>
        <p:nvSpPr>
          <p:cNvPr id="3" name="Subtitle 2">
            <a:extLst>
              <a:ext uri="{FF2B5EF4-FFF2-40B4-BE49-F238E27FC236}">
                <a16:creationId xmlns:a16="http://schemas.microsoft.com/office/drawing/2014/main" id="{C5EF2DE6-8906-445B-ECB0-DFDC64AA9499}"/>
              </a:ext>
            </a:extLst>
          </p:cNvPr>
          <p:cNvSpPr>
            <a:spLocks noGrp="1"/>
          </p:cNvSpPr>
          <p:nvPr>
            <p:ph type="subTitle" idx="1"/>
          </p:nvPr>
        </p:nvSpPr>
        <p:spPr/>
        <p:txBody>
          <a:bodyPr/>
          <a:lstStyle/>
          <a:p>
            <a:r>
              <a:rPr lang="en-US" dirty="0"/>
              <a:t>Recommendations for Primary Care</a:t>
            </a:r>
          </a:p>
        </p:txBody>
      </p:sp>
    </p:spTree>
    <p:extLst>
      <p:ext uri="{BB962C8B-B14F-4D97-AF65-F5344CB8AC3E}">
        <p14:creationId xmlns:p14="http://schemas.microsoft.com/office/powerpoint/2010/main" val="388230852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AF36D7A-2A75-2D45-BDB4-D0C31427E33D}"/>
              </a:ext>
            </a:extLst>
          </p:cNvPr>
          <p:cNvSpPr>
            <a:spLocks noGrp="1"/>
          </p:cNvSpPr>
          <p:nvPr>
            <p:ph idx="1"/>
          </p:nvPr>
        </p:nvSpPr>
        <p:spPr>
          <a:xfrm>
            <a:off x="838200" y="1825624"/>
            <a:ext cx="10515600" cy="4813716"/>
          </a:xfrm>
        </p:spPr>
        <p:txBody>
          <a:bodyPr>
            <a:normAutofit fontScale="62500" lnSpcReduction="20000"/>
          </a:bodyPr>
          <a:lstStyle/>
          <a:p>
            <a:pPr marL="0" indent="0">
              <a:buNone/>
            </a:pPr>
            <a:r>
              <a:rPr lang="en-US" sz="2900" dirty="0">
                <a:cs typeface="Calibri" panose="020F0502020204030204" pitchFamily="34" charset="0"/>
              </a:rPr>
              <a:t>Potential for wider primary care approach to peer review of performance and clinical quality</a:t>
            </a:r>
          </a:p>
          <a:p>
            <a:pPr marL="0" indent="0">
              <a:buNone/>
            </a:pPr>
            <a:endParaRPr lang="en-US" sz="2900" dirty="0">
              <a:cs typeface="Calibri" panose="020F0502020204030204" pitchFamily="34" charset="0"/>
            </a:endParaRPr>
          </a:p>
          <a:p>
            <a:pPr marL="0" indent="0">
              <a:buNone/>
            </a:pPr>
            <a:r>
              <a:rPr lang="en-US" sz="2900" dirty="0">
                <a:cs typeface="Calibri" panose="020F0502020204030204" pitchFamily="34" charset="0"/>
              </a:rPr>
              <a:t>In the context of </a:t>
            </a:r>
            <a:r>
              <a:rPr lang="en-US" sz="2900" i="1" dirty="0" err="1">
                <a:cs typeface="Calibri" panose="020F0502020204030204" pitchFamily="34" charset="0"/>
              </a:rPr>
              <a:t>neighbourhood</a:t>
            </a:r>
            <a:r>
              <a:rPr lang="en-US" sz="2900" i="1" dirty="0">
                <a:cs typeface="Calibri" panose="020F0502020204030204" pitchFamily="34" charset="0"/>
              </a:rPr>
              <a:t> PCN teams </a:t>
            </a:r>
            <a:r>
              <a:rPr lang="en-US" sz="2900" dirty="0">
                <a:cs typeface="Calibri" panose="020F0502020204030204" pitchFamily="34" charset="0"/>
              </a:rPr>
              <a:t>this could be a valuable quality improvement process;</a:t>
            </a:r>
          </a:p>
          <a:p>
            <a:pPr marL="0" indent="0">
              <a:buNone/>
            </a:pPr>
            <a:endParaRPr lang="en-US" sz="2900" dirty="0">
              <a:cs typeface="Calibri" panose="020F0502020204030204" pitchFamily="34" charset="0"/>
            </a:endParaRPr>
          </a:p>
          <a:p>
            <a:pPr marL="0" indent="0">
              <a:buNone/>
            </a:pPr>
            <a:r>
              <a:rPr lang="en-US" sz="2900" dirty="0">
                <a:cs typeface="Calibri" panose="020F0502020204030204" pitchFamily="34" charset="0"/>
              </a:rPr>
              <a:t>	Local clinical assurance </a:t>
            </a:r>
          </a:p>
          <a:p>
            <a:pPr marL="0" indent="0">
              <a:buNone/>
            </a:pPr>
            <a:r>
              <a:rPr lang="en-US" sz="2900" dirty="0">
                <a:cs typeface="Calibri" panose="020F0502020204030204" pitchFamily="34" charset="0"/>
              </a:rPr>
              <a:t>	Support for the updated GP appraisal model</a:t>
            </a:r>
          </a:p>
          <a:p>
            <a:pPr marL="0" indent="0">
              <a:buNone/>
            </a:pPr>
            <a:r>
              <a:rPr lang="en-US" sz="2900" dirty="0">
                <a:cs typeface="Calibri" panose="020F0502020204030204" pitchFamily="34" charset="0"/>
              </a:rPr>
              <a:t>	Potential improvements in retention and recruitment of GPs</a:t>
            </a:r>
          </a:p>
          <a:p>
            <a:pPr marL="0" indent="0">
              <a:buNone/>
            </a:pPr>
            <a:r>
              <a:rPr lang="en-US" sz="2900" dirty="0">
                <a:cs typeface="Calibri" panose="020F0502020204030204" pitchFamily="34" charset="0"/>
              </a:rPr>
              <a:t>	Improvement in staff morale and a sense of value to the organization </a:t>
            </a:r>
          </a:p>
          <a:p>
            <a:pPr marL="0" indent="0">
              <a:buNone/>
            </a:pPr>
            <a:r>
              <a:rPr lang="en-US" sz="2900" dirty="0">
                <a:cs typeface="Calibri" panose="020F0502020204030204" pitchFamily="34" charset="0"/>
              </a:rPr>
              <a:t>	</a:t>
            </a:r>
          </a:p>
          <a:p>
            <a:pPr marL="0" indent="0">
              <a:buNone/>
            </a:pPr>
            <a:r>
              <a:rPr lang="en-US" sz="2900" dirty="0">
                <a:cs typeface="Calibri" panose="020F0502020204030204" pitchFamily="34" charset="0"/>
              </a:rPr>
              <a:t>Consider adoption as part of performance review by regulators and commissioners since the audio record gives us greater insight compared to notes review alone</a:t>
            </a:r>
          </a:p>
          <a:p>
            <a:pPr marL="0" indent="0">
              <a:buNone/>
            </a:pPr>
            <a:endParaRPr lang="en-US" sz="2900" dirty="0">
              <a:cs typeface="Calibri" panose="020F0502020204030204" pitchFamily="34" charset="0"/>
            </a:endParaRPr>
          </a:p>
          <a:p>
            <a:pPr marL="0" indent="0">
              <a:buNone/>
            </a:pPr>
            <a:r>
              <a:rPr lang="en-US" sz="2900" dirty="0">
                <a:cs typeface="Calibri" panose="020F0502020204030204" pitchFamily="34" charset="0"/>
              </a:rPr>
              <a:t>Disseminating our learning</a:t>
            </a:r>
          </a:p>
          <a:p>
            <a:pPr lvl="1"/>
            <a:r>
              <a:rPr lang="en-GB" sz="1800" dirty="0">
                <a:cs typeface="Calibri" panose="020F0502020204030204" pitchFamily="34" charset="0"/>
                <a:hlinkClick r:id="rId3"/>
              </a:rPr>
              <a:t>Quality assurance of remote clinical assessments in the NHS - The Lancet</a:t>
            </a:r>
            <a:endParaRPr lang="en-US" sz="1800" dirty="0">
              <a:cs typeface="Calibri" panose="020F0502020204030204" pitchFamily="34" charset="0"/>
            </a:endParaRPr>
          </a:p>
          <a:p>
            <a:pPr lvl="1"/>
            <a:r>
              <a:rPr lang="en-GB" sz="1800" dirty="0">
                <a:cs typeface="Calibri" panose="020F0502020204030204" pitchFamily="34" charset="0"/>
                <a:hlinkClick r:id="rId4"/>
              </a:rPr>
              <a:t>Safety netting in the COVID-19 Clinical Assessment Service | British Journal of General Practice (bjgp.org)</a:t>
            </a:r>
            <a:endParaRPr lang="en-US" sz="1800" dirty="0">
              <a:cs typeface="Calibri" panose="020F0502020204030204" pitchFamily="34" charset="0"/>
            </a:endParaRPr>
          </a:p>
          <a:p>
            <a:pPr marL="0" indent="0">
              <a:buNone/>
            </a:pPr>
            <a:endParaRPr lang="en-US" sz="1800" dirty="0">
              <a:cs typeface="Calibri" panose="020F0502020204030204" pitchFamily="34" charset="0"/>
            </a:endParaRPr>
          </a:p>
        </p:txBody>
      </p:sp>
    </p:spTree>
    <p:extLst>
      <p:ext uri="{BB962C8B-B14F-4D97-AF65-F5344CB8AC3E}">
        <p14:creationId xmlns:p14="http://schemas.microsoft.com/office/powerpoint/2010/main" val="7563567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6689" y="116632"/>
            <a:ext cx="8229600" cy="676562"/>
          </a:xfrm>
        </p:spPr>
        <p:txBody>
          <a:bodyPr>
            <a:normAutofit/>
          </a:bodyPr>
          <a:lstStyle/>
          <a:p>
            <a:pPr algn="l"/>
            <a:r>
              <a:rPr lang="en-GB" sz="3600" b="1" dirty="0">
                <a:solidFill>
                  <a:srgbClr val="0070C0"/>
                </a:solidFill>
              </a:rPr>
              <a:t>Weekly KPIs</a:t>
            </a:r>
          </a:p>
        </p:txBody>
      </p:sp>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1014724"/>
            <a:ext cx="9069095" cy="50065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Oval 6"/>
          <p:cNvSpPr/>
          <p:nvPr/>
        </p:nvSpPr>
        <p:spPr>
          <a:xfrm>
            <a:off x="4799857" y="1628801"/>
            <a:ext cx="2664295" cy="1888482"/>
          </a:xfrm>
          <a:prstGeom prst="ellipse">
            <a:avLst/>
          </a:prstGeom>
          <a:noFill/>
          <a:ln w="25400"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342900">
              <a:buClrTx/>
              <a:defRPr/>
            </a:pPr>
            <a:endParaRPr lang="en-GB" sz="1350">
              <a:solidFill>
                <a:prstClr val="white"/>
              </a:solidFill>
              <a:latin typeface="Calibri"/>
              <a:ea typeface="+mn-ea"/>
              <a:cs typeface="+mn-cs"/>
            </a:endParaRPr>
          </a:p>
        </p:txBody>
      </p:sp>
      <p:pic>
        <p:nvPicPr>
          <p:cNvPr id="8" name="Picture 7">
            <a:extLst>
              <a:ext uri="{FF2B5EF4-FFF2-40B4-BE49-F238E27FC236}">
                <a16:creationId xmlns:a16="http://schemas.microsoft.com/office/drawing/2014/main" id="{80424716-B790-4C94-A706-68449E0CFC8E}"/>
              </a:ext>
              <a:ext uri="{C183D7F6-B498-43B3-948B-1728B52AA6E4}">
                <adec:decorative xmlns:adec="http://schemas.microsoft.com/office/drawing/2017/decorative" val="0"/>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571656" y="11351"/>
            <a:ext cx="3096344" cy="892810"/>
          </a:xfrm>
          <a:prstGeom prst="rect">
            <a:avLst/>
          </a:prstGeom>
          <a:noFill/>
          <a:ln>
            <a:noFill/>
          </a:ln>
        </p:spPr>
      </p:pic>
    </p:spTree>
    <p:extLst>
      <p:ext uri="{BB962C8B-B14F-4D97-AF65-F5344CB8AC3E}">
        <p14:creationId xmlns:p14="http://schemas.microsoft.com/office/powerpoint/2010/main" val="2190841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blue, food, sitting, red&#10;&#10;Description automatically generated">
            <a:extLst>
              <a:ext uri="{FF2B5EF4-FFF2-40B4-BE49-F238E27FC236}">
                <a16:creationId xmlns:a16="http://schemas.microsoft.com/office/drawing/2014/main" id="{CDA8D1AA-AB64-114B-89B6-86961B63B9FD}"/>
              </a:ext>
            </a:extLst>
          </p:cNvPr>
          <p:cNvPicPr>
            <a:picLocks noChangeAspect="1"/>
          </p:cNvPicPr>
          <p:nvPr/>
        </p:nvPicPr>
        <p:blipFill>
          <a:blip r:embed="rId3"/>
          <a:stretch>
            <a:fillRect/>
          </a:stretch>
        </p:blipFill>
        <p:spPr>
          <a:xfrm>
            <a:off x="0" y="0"/>
            <a:ext cx="12192000" cy="6858000"/>
          </a:xfrm>
          <a:prstGeom prst="rect">
            <a:avLst/>
          </a:prstGeom>
        </p:spPr>
      </p:pic>
      <p:sp>
        <p:nvSpPr>
          <p:cNvPr id="5" name="Oval 4">
            <a:extLst>
              <a:ext uri="{FF2B5EF4-FFF2-40B4-BE49-F238E27FC236}">
                <a16:creationId xmlns:a16="http://schemas.microsoft.com/office/drawing/2014/main" id="{AFC49D6E-7E51-C74C-8D79-63E356E996F0}"/>
              </a:ext>
            </a:extLst>
          </p:cNvPr>
          <p:cNvSpPr/>
          <p:nvPr/>
        </p:nvSpPr>
        <p:spPr>
          <a:xfrm>
            <a:off x="6866440" y="1731192"/>
            <a:ext cx="4222376" cy="4222376"/>
          </a:xfrm>
          <a:prstGeom prst="ellipse">
            <a:avLst/>
          </a:prstGeom>
          <a:solidFill>
            <a:srgbClr val="005E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Content Placeholder 2">
            <a:extLst>
              <a:ext uri="{FF2B5EF4-FFF2-40B4-BE49-F238E27FC236}">
                <a16:creationId xmlns:a16="http://schemas.microsoft.com/office/drawing/2014/main" id="{660E1D33-BDD0-0B43-B598-F7DE98905A91}"/>
              </a:ext>
            </a:extLst>
          </p:cNvPr>
          <p:cNvSpPr txBox="1">
            <a:spLocks noChangeArrowheads="1"/>
          </p:cNvSpPr>
          <p:nvPr/>
        </p:nvSpPr>
        <p:spPr>
          <a:xfrm>
            <a:off x="7153047" y="3137438"/>
            <a:ext cx="3649162" cy="22736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GB" altLang="en-US" sz="54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Thank you</a:t>
            </a:r>
          </a:p>
        </p:txBody>
      </p:sp>
      <p:pic>
        <p:nvPicPr>
          <p:cNvPr id="10" name="Picture 9" descr="A close up of a sign&#10;&#10;Description automatically generated">
            <a:extLst>
              <a:ext uri="{FF2B5EF4-FFF2-40B4-BE49-F238E27FC236}">
                <a16:creationId xmlns:a16="http://schemas.microsoft.com/office/drawing/2014/main" id="{3A432598-925E-7D49-93A4-68167C4DB94F}"/>
              </a:ext>
            </a:extLst>
          </p:cNvPr>
          <p:cNvPicPr>
            <a:picLocks noChangeAspect="1"/>
          </p:cNvPicPr>
          <p:nvPr/>
        </p:nvPicPr>
        <p:blipFill>
          <a:blip r:embed="rId4"/>
          <a:stretch>
            <a:fillRect/>
          </a:stretch>
        </p:blipFill>
        <p:spPr>
          <a:xfrm>
            <a:off x="693019" y="464115"/>
            <a:ext cx="3154060" cy="1162554"/>
          </a:xfrm>
          <a:prstGeom prst="rect">
            <a:avLst/>
          </a:prstGeom>
        </p:spPr>
      </p:pic>
      <p:pic>
        <p:nvPicPr>
          <p:cNvPr id="3" name="Picture 2" descr="A close up of a logo&#10;&#10;Description automatically generated">
            <a:extLst>
              <a:ext uri="{FF2B5EF4-FFF2-40B4-BE49-F238E27FC236}">
                <a16:creationId xmlns:a16="http://schemas.microsoft.com/office/drawing/2014/main" id="{B802896E-A0D0-4045-9CB4-50C26485C6E3}"/>
              </a:ext>
            </a:extLst>
          </p:cNvPr>
          <p:cNvPicPr>
            <a:picLocks noChangeAspect="1"/>
          </p:cNvPicPr>
          <p:nvPr/>
        </p:nvPicPr>
        <p:blipFill>
          <a:blip r:embed="rId5"/>
          <a:stretch>
            <a:fillRect/>
          </a:stretch>
        </p:blipFill>
        <p:spPr>
          <a:xfrm>
            <a:off x="0" y="464115"/>
            <a:ext cx="12192000" cy="6858000"/>
          </a:xfrm>
          <a:prstGeom prst="rect">
            <a:avLst/>
          </a:prstGeom>
        </p:spPr>
      </p:pic>
    </p:spTree>
    <p:extLst>
      <p:ext uri="{BB962C8B-B14F-4D97-AF65-F5344CB8AC3E}">
        <p14:creationId xmlns:p14="http://schemas.microsoft.com/office/powerpoint/2010/main" val="58595953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31144-59EF-5343-825F-F6CF5C37F709}"/>
              </a:ext>
            </a:extLst>
          </p:cNvPr>
          <p:cNvSpPr>
            <a:spLocks noGrp="1"/>
          </p:cNvSpPr>
          <p:nvPr>
            <p:ph type="title"/>
          </p:nvPr>
        </p:nvSpPr>
        <p:spPr>
          <a:xfrm>
            <a:off x="4127384" y="365125"/>
            <a:ext cx="7226416" cy="1325563"/>
          </a:xfrm>
        </p:spPr>
        <p:txBody>
          <a:bodyPr/>
          <a:lstStyle/>
          <a:p>
            <a:r>
              <a:rPr lang="en-US" dirty="0"/>
              <a:t>Acknowledgements</a:t>
            </a:r>
          </a:p>
        </p:txBody>
      </p:sp>
      <p:sp>
        <p:nvSpPr>
          <p:cNvPr id="3" name="Content Placeholder 2">
            <a:extLst>
              <a:ext uri="{FF2B5EF4-FFF2-40B4-BE49-F238E27FC236}">
                <a16:creationId xmlns:a16="http://schemas.microsoft.com/office/drawing/2014/main" id="{EAF36D7A-2A75-2D45-BDB4-D0C31427E33D}"/>
              </a:ext>
            </a:extLst>
          </p:cNvPr>
          <p:cNvSpPr>
            <a:spLocks noGrp="1"/>
          </p:cNvSpPr>
          <p:nvPr>
            <p:ph idx="1"/>
          </p:nvPr>
        </p:nvSpPr>
        <p:spPr>
          <a:xfrm>
            <a:off x="838200" y="4455886"/>
            <a:ext cx="10515600" cy="1721074"/>
          </a:xfrm>
        </p:spPr>
        <p:txBody>
          <a:bodyPr>
            <a:normAutofit fontScale="92500" lnSpcReduction="20000"/>
          </a:bodyPr>
          <a:lstStyle/>
          <a:p>
            <a:pPr marL="0" indent="0">
              <a:buNone/>
            </a:pPr>
            <a:r>
              <a:rPr lang="en-US" sz="1500" i="1" dirty="0">
                <a:cs typeface="Calibri" panose="020F0502020204030204" pitchFamily="34" charset="0"/>
              </a:rPr>
              <a:t>We would like to specifically thank our colleagues for their assistance and support with this presentation:</a:t>
            </a:r>
          </a:p>
          <a:p>
            <a:pPr marL="0" indent="0">
              <a:buNone/>
            </a:pPr>
            <a:r>
              <a:rPr lang="en-US" sz="1500" i="1" dirty="0">
                <a:cs typeface="Calibri" panose="020F0502020204030204" pitchFamily="34" charset="0"/>
              </a:rPr>
              <a:t>Enid Povey, Carol Rogers, Ruth Allanson, Prof Helen Young, Laura </a:t>
            </a:r>
            <a:r>
              <a:rPr lang="en-US" sz="1500" i="1" dirty="0" err="1">
                <a:cs typeface="Calibri" panose="020F0502020204030204" pitchFamily="34" charset="0"/>
              </a:rPr>
              <a:t>Calow</a:t>
            </a:r>
            <a:r>
              <a:rPr lang="en-US" sz="1500" i="1" dirty="0">
                <a:cs typeface="Calibri" panose="020F0502020204030204" pitchFamily="34" charset="0"/>
              </a:rPr>
              <a:t>, Caron Brittan and Victoria Dooley</a:t>
            </a:r>
          </a:p>
          <a:p>
            <a:pPr marL="0" indent="0">
              <a:buNone/>
            </a:pPr>
            <a:endParaRPr lang="en-US" sz="1500" i="1" dirty="0">
              <a:cs typeface="Calibri" panose="020F0502020204030204" pitchFamily="34" charset="0"/>
            </a:endParaRPr>
          </a:p>
          <a:p>
            <a:pPr marL="0" indent="0">
              <a:buNone/>
            </a:pPr>
            <a:r>
              <a:rPr lang="en-US" sz="1500" i="1" dirty="0">
                <a:cs typeface="Calibri" panose="020F0502020204030204" pitchFamily="34" charset="0"/>
              </a:rPr>
              <a:t>With additional thanks to;</a:t>
            </a:r>
          </a:p>
          <a:p>
            <a:pPr marL="0" indent="0">
              <a:buNone/>
            </a:pPr>
            <a:r>
              <a:rPr lang="en-GB" sz="1600" i="1" dirty="0">
                <a:cs typeface="Calibri" panose="020F0502020204030204" pitchFamily="34" charset="0"/>
              </a:rPr>
              <a:t>Lynne Heald, Kathy </a:t>
            </a:r>
            <a:r>
              <a:rPr lang="en-GB" sz="1600" i="1" dirty="0" err="1">
                <a:cs typeface="Calibri" panose="020F0502020204030204" pitchFamily="34" charset="0"/>
              </a:rPr>
              <a:t>Agrebi</a:t>
            </a:r>
            <a:r>
              <a:rPr lang="en-GB" sz="1600" i="1" dirty="0">
                <a:cs typeface="Calibri" panose="020F0502020204030204" pitchFamily="34" charset="0"/>
              </a:rPr>
              <a:t>, Sue Tucker, Janet Crowe and the many others in the Delivery teams</a:t>
            </a:r>
          </a:p>
          <a:p>
            <a:pPr marL="0" indent="0">
              <a:buNone/>
            </a:pPr>
            <a:r>
              <a:rPr lang="en-US" sz="1500" i="1" dirty="0">
                <a:cs typeface="Calibri" panose="020F0502020204030204" pitchFamily="34" charset="0"/>
              </a:rPr>
              <a:t>Dr Jean Challiner, Dr Sarah Kay, Lesley </a:t>
            </a:r>
            <a:r>
              <a:rPr lang="en-US" sz="1500" i="1" dirty="0" err="1">
                <a:cs typeface="Calibri" panose="020F0502020204030204" pitchFamily="34" charset="0"/>
              </a:rPr>
              <a:t>Selfe</a:t>
            </a:r>
            <a:r>
              <a:rPr lang="en-US" sz="1500" i="1" dirty="0">
                <a:cs typeface="Calibri" panose="020F0502020204030204" pitchFamily="34" charset="0"/>
              </a:rPr>
              <a:t>, 30 GP Auditors and our Clinical Governance team</a:t>
            </a:r>
          </a:p>
          <a:p>
            <a:pPr marL="0" indent="0">
              <a:buNone/>
            </a:pPr>
            <a:endParaRPr lang="en-US" sz="1800" i="1" dirty="0"/>
          </a:p>
          <a:p>
            <a:pPr marL="0" indent="0">
              <a:buNone/>
            </a:pPr>
            <a:endParaRPr lang="en-US" sz="1800" i="1" dirty="0"/>
          </a:p>
          <a:p>
            <a:pPr marL="0" indent="0">
              <a:buNone/>
            </a:pPr>
            <a:endParaRPr lang="en-US" sz="1800" i="1" dirty="0"/>
          </a:p>
        </p:txBody>
      </p:sp>
      <p:sp>
        <p:nvSpPr>
          <p:cNvPr id="4" name="Rounded Rectangle 3">
            <a:extLst>
              <a:ext uri="{FF2B5EF4-FFF2-40B4-BE49-F238E27FC236}">
                <a16:creationId xmlns:a16="http://schemas.microsoft.com/office/drawing/2014/main" id="{DABC65F5-592E-E19D-4E13-9C51A0301A39}"/>
              </a:ext>
            </a:extLst>
          </p:cNvPr>
          <p:cNvSpPr/>
          <p:nvPr/>
        </p:nvSpPr>
        <p:spPr>
          <a:xfrm>
            <a:off x="838200" y="2006602"/>
            <a:ext cx="10515600" cy="204651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Arial" panose="020B0604020202020204"/>
                <a:ea typeface="+mn-ea"/>
                <a:cs typeface="Calibri" panose="020F0502020204030204" pitchFamily="34" charset="0"/>
              </a:rPr>
              <a:t>The COVID-19 Clinical Assessment Service (CCAS) was commissioned by </a:t>
            </a:r>
            <a:r>
              <a:rPr kumimoji="0" lang="en-GB" sz="1400" b="1" i="0" u="none" strike="noStrike" kern="1200" cap="none" spc="0" normalizeH="0" baseline="0" noProof="0" dirty="0">
                <a:ln>
                  <a:noFill/>
                </a:ln>
                <a:solidFill>
                  <a:srgbClr val="FFFFFF"/>
                </a:solidFill>
                <a:effectLst/>
                <a:uLnTx/>
                <a:uFillTx/>
                <a:latin typeface="Arial" panose="020B0604020202020204"/>
                <a:ea typeface="+mn-ea"/>
                <a:cs typeface="Calibri" panose="020F0502020204030204" pitchFamily="34" charset="0"/>
              </a:rPr>
              <a:t>NHS E/I </a:t>
            </a:r>
            <a:r>
              <a:rPr kumimoji="0" lang="en-GB" sz="1400" b="0" i="0" u="none" strike="noStrike" kern="1200" cap="none" spc="0" normalizeH="0" baseline="0" noProof="0" dirty="0">
                <a:ln>
                  <a:noFill/>
                </a:ln>
                <a:solidFill>
                  <a:srgbClr val="FFFFFF"/>
                </a:solidFill>
                <a:effectLst/>
                <a:uLnTx/>
                <a:uFillTx/>
                <a:latin typeface="Arial" panose="020B0604020202020204"/>
                <a:ea typeface="+mn-ea"/>
                <a:cs typeface="Calibri" panose="020F0502020204030204" pitchFamily="34" charset="0"/>
              </a:rPr>
              <a:t>and created by the </a:t>
            </a:r>
            <a:r>
              <a:rPr kumimoji="0" lang="en-GB" sz="1400" b="1" i="0" u="none" strike="noStrike" kern="1200" cap="none" spc="0" normalizeH="0" baseline="0" noProof="0" dirty="0">
                <a:ln>
                  <a:noFill/>
                </a:ln>
                <a:solidFill>
                  <a:srgbClr val="FFFFFF"/>
                </a:solidFill>
                <a:effectLst/>
                <a:uLnTx/>
                <a:uFillTx/>
                <a:latin typeface="Arial" panose="020B0604020202020204"/>
                <a:ea typeface="+mn-ea"/>
                <a:cs typeface="Calibri" panose="020F0502020204030204" pitchFamily="34" charset="0"/>
              </a:rPr>
              <a:t>NHS South, Central and West Commissioning Support Unit </a:t>
            </a:r>
            <a:r>
              <a:rPr kumimoji="0" lang="en-GB" sz="1400" b="0" i="0" u="none" strike="noStrike" kern="1200" cap="none" spc="0" normalizeH="0" baseline="0" noProof="0" dirty="0">
                <a:ln>
                  <a:noFill/>
                </a:ln>
                <a:solidFill>
                  <a:srgbClr val="FFFFFF"/>
                </a:solidFill>
                <a:effectLst/>
                <a:uLnTx/>
                <a:uFillTx/>
                <a:latin typeface="Arial" panose="020B0604020202020204"/>
                <a:ea typeface="+mn-ea"/>
                <a:cs typeface="Calibri" panose="020F0502020204030204" pitchFamily="34" charset="0"/>
              </a:rPr>
              <a:t>as part of the </a:t>
            </a:r>
            <a:r>
              <a:rPr kumimoji="0" lang="en-GB" sz="1400" b="1" i="0" u="none" strike="noStrike" kern="1200" cap="none" spc="0" normalizeH="0" baseline="0" noProof="0" dirty="0">
                <a:ln>
                  <a:noFill/>
                </a:ln>
                <a:solidFill>
                  <a:srgbClr val="FFFFFF"/>
                </a:solidFill>
                <a:effectLst/>
                <a:uLnTx/>
                <a:uFillTx/>
                <a:latin typeface="Arial" panose="020B0604020202020204"/>
                <a:ea typeface="+mn-ea"/>
                <a:cs typeface="Calibri" panose="020F0502020204030204" pitchFamily="34" charset="0"/>
              </a:rPr>
              <a:t>National Pandemic Flu Service </a:t>
            </a:r>
            <a:r>
              <a:rPr kumimoji="0" lang="en-GB" sz="1400" b="0" i="0" u="none" strike="noStrike" kern="1200" cap="none" spc="0" normalizeH="0" baseline="0" noProof="0" dirty="0">
                <a:ln>
                  <a:noFill/>
                </a:ln>
                <a:solidFill>
                  <a:srgbClr val="FFFFFF"/>
                </a:solidFill>
                <a:effectLst/>
                <a:uLnTx/>
                <a:uFillTx/>
                <a:latin typeface="Arial" panose="020B0604020202020204"/>
                <a:ea typeface="+mn-ea"/>
                <a:cs typeface="Calibri" panose="020F0502020204030204" pitchFamily="34" charset="0"/>
              </a:rPr>
              <a:t>and was hosted and managed by the </a:t>
            </a:r>
            <a:r>
              <a:rPr kumimoji="0" lang="en-GB" sz="1400" b="1" i="0" u="none" strike="noStrike" kern="1200" cap="none" spc="0" normalizeH="0" baseline="0" noProof="0" dirty="0">
                <a:ln>
                  <a:noFill/>
                </a:ln>
                <a:solidFill>
                  <a:srgbClr val="FFFFFF"/>
                </a:solidFill>
                <a:effectLst/>
                <a:uLnTx/>
                <a:uFillTx/>
                <a:latin typeface="Arial" panose="020B0604020202020204"/>
                <a:ea typeface="+mn-ea"/>
                <a:cs typeface="Calibri" panose="020F0502020204030204" pitchFamily="34" charset="0"/>
              </a:rPr>
              <a:t>South Central Ambulance Service NHS Foundation Trust (SCAS).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1" u="none" strike="noStrike" kern="1200" cap="none" spc="0" normalizeH="0" baseline="0" noProof="0" dirty="0">
              <a:ln>
                <a:noFill/>
              </a:ln>
              <a:solidFill>
                <a:srgbClr val="FFFFFF"/>
              </a:solidFill>
              <a:effectLst/>
              <a:uLnTx/>
              <a:uFillTx/>
              <a:latin typeface="Arial" panose="020B0604020202020204"/>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FF"/>
                </a:solidFill>
                <a:effectLst/>
                <a:uLnTx/>
                <a:uFillTx/>
                <a:latin typeface="Arial" panose="020B0604020202020204"/>
                <a:ea typeface="+mn-ea"/>
                <a:cs typeface="Calibri" panose="020F0502020204030204" pitchFamily="34" charset="0"/>
              </a:rPr>
              <a:t>CCAS would not have been possible without the innovation, dedication and collaboration across stakeholders and their Operations, Human resources and Clinical teams.</a:t>
            </a:r>
          </a:p>
        </p:txBody>
      </p:sp>
    </p:spTree>
    <p:extLst>
      <p:ext uri="{BB962C8B-B14F-4D97-AF65-F5344CB8AC3E}">
        <p14:creationId xmlns:p14="http://schemas.microsoft.com/office/powerpoint/2010/main" val="377183078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1311"/>
        <p:cNvGrpSpPr/>
        <p:nvPr/>
      </p:nvGrpSpPr>
      <p:grpSpPr>
        <a:xfrm>
          <a:off x="0" y="0"/>
          <a:ext cx="0" cy="0"/>
          <a:chOff x="0" y="0"/>
          <a:chExt cx="0" cy="0"/>
        </a:xfrm>
      </p:grpSpPr>
      <p:pic>
        <p:nvPicPr>
          <p:cNvPr id="1312" name="Google Shape;1312;g17db4b9e3ad_1_32" descr="Qr code&#10;&#10;Description automatically generated"/>
          <p:cNvPicPr preferRelativeResize="0"/>
          <p:nvPr/>
        </p:nvPicPr>
        <p:blipFill rotWithShape="1">
          <a:blip r:embed="rId3">
            <a:alphaModFix/>
          </a:blip>
          <a:srcRect/>
          <a:stretch/>
        </p:blipFill>
        <p:spPr>
          <a:xfrm>
            <a:off x="6645892" y="2723283"/>
            <a:ext cx="2408877" cy="2995037"/>
          </a:xfrm>
          <a:prstGeom prst="rect">
            <a:avLst/>
          </a:prstGeom>
          <a:noFill/>
          <a:ln>
            <a:noFill/>
          </a:ln>
        </p:spPr>
      </p:pic>
      <p:pic>
        <p:nvPicPr>
          <p:cNvPr id="1313" name="Google Shape;1313;g17db4b9e3ad_1_32"/>
          <p:cNvPicPr preferRelativeResize="0"/>
          <p:nvPr/>
        </p:nvPicPr>
        <p:blipFill rotWithShape="1">
          <a:blip r:embed="rId4">
            <a:alphaModFix/>
          </a:blip>
          <a:srcRect t="23917" b="24581"/>
          <a:stretch/>
        </p:blipFill>
        <p:spPr>
          <a:xfrm>
            <a:off x="3396796" y="300804"/>
            <a:ext cx="2513125" cy="1294225"/>
          </a:xfrm>
          <a:prstGeom prst="rect">
            <a:avLst/>
          </a:prstGeom>
          <a:noFill/>
          <a:ln>
            <a:noFill/>
          </a:ln>
        </p:spPr>
      </p:pic>
      <p:sp>
        <p:nvSpPr>
          <p:cNvPr id="1314" name="Google Shape;1314;g17db4b9e3ad_1_32"/>
          <p:cNvSpPr/>
          <p:nvPr/>
        </p:nvSpPr>
        <p:spPr>
          <a:xfrm>
            <a:off x="6119463" y="377900"/>
            <a:ext cx="2316600" cy="1107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6600"/>
              <a:buFont typeface="Work Sans"/>
              <a:buNone/>
            </a:pPr>
            <a:r>
              <a:rPr lang="en-GB" sz="6600" b="1" i="0" u="none" strike="noStrike" cap="none">
                <a:solidFill>
                  <a:srgbClr val="000000"/>
                </a:solidFill>
                <a:latin typeface="Work Sans"/>
                <a:ea typeface="Work Sans"/>
                <a:cs typeface="Work Sans"/>
                <a:sym typeface="Work Sans"/>
              </a:rPr>
              <a:t>Slido</a:t>
            </a:r>
            <a:endParaRPr sz="6600" b="0" i="0" u="none" strike="noStrike" cap="none">
              <a:solidFill>
                <a:srgbClr val="000000"/>
              </a:solidFill>
              <a:latin typeface="Calibri"/>
              <a:ea typeface="Calibri"/>
              <a:cs typeface="Calibri"/>
              <a:sym typeface="Calibri"/>
            </a:endParaRPr>
          </a:p>
        </p:txBody>
      </p:sp>
      <p:sp>
        <p:nvSpPr>
          <p:cNvPr id="1315" name="Google Shape;1315;g17db4b9e3ad_1_32"/>
          <p:cNvSpPr/>
          <p:nvPr/>
        </p:nvSpPr>
        <p:spPr>
          <a:xfrm>
            <a:off x="2523760" y="1836042"/>
            <a:ext cx="7144500" cy="646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a:solidFill>
                  <a:srgbClr val="000000"/>
                </a:solidFill>
                <a:latin typeface="Arial"/>
                <a:ea typeface="Arial"/>
                <a:cs typeface="Arial"/>
                <a:sym typeface="Arial"/>
              </a:rPr>
              <a:t>Please scan the QR Code on the screen. This will take you through to Slido, where you can interact with us.</a:t>
            </a:r>
            <a:endParaRPr sz="1800" b="0" i="0" u="none" strike="noStrike" cap="none">
              <a:solidFill>
                <a:srgbClr val="000000"/>
              </a:solidFill>
              <a:latin typeface="Arial"/>
              <a:ea typeface="Arial"/>
              <a:cs typeface="Arial"/>
              <a:sym typeface="Arial"/>
            </a:endParaRPr>
          </a:p>
        </p:txBody>
      </p:sp>
      <p:pic>
        <p:nvPicPr>
          <p:cNvPr id="1316" name="Google Shape;1316;g17db4b9e3ad_1_32" descr="Qr code&#10;&#10;Description automatically generated"/>
          <p:cNvPicPr preferRelativeResize="0"/>
          <p:nvPr/>
        </p:nvPicPr>
        <p:blipFill rotWithShape="1">
          <a:blip r:embed="rId5">
            <a:alphaModFix/>
          </a:blip>
          <a:srcRect/>
          <a:stretch/>
        </p:blipFill>
        <p:spPr>
          <a:xfrm>
            <a:off x="6944776" y="2977227"/>
            <a:ext cx="1811108" cy="1811108"/>
          </a:xfrm>
          <a:prstGeom prst="rect">
            <a:avLst/>
          </a:prstGeom>
          <a:noFill/>
          <a:ln>
            <a:noFill/>
          </a:ln>
        </p:spPr>
      </p:pic>
      <p:sp>
        <p:nvSpPr>
          <p:cNvPr id="1317" name="Google Shape;1317;g17db4b9e3ad_1_32"/>
          <p:cNvSpPr txBox="1"/>
          <p:nvPr/>
        </p:nvSpPr>
        <p:spPr>
          <a:xfrm>
            <a:off x="1744625" y="6098975"/>
            <a:ext cx="9249600" cy="400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GB" sz="2000" dirty="0">
                <a:solidFill>
                  <a:srgbClr val="6CA6AA"/>
                </a:solidFill>
              </a:rPr>
              <a:t>3</a:t>
            </a:r>
            <a:r>
              <a:rPr lang="en-GB" sz="2000" baseline="30000" dirty="0">
                <a:solidFill>
                  <a:srgbClr val="6CA6AA"/>
                </a:solidFill>
              </a:rPr>
              <a:t>rd</a:t>
            </a:r>
            <a:r>
              <a:rPr lang="en-GB" sz="2000" b="0" i="0" u="none" strike="noStrike" cap="none" dirty="0">
                <a:solidFill>
                  <a:srgbClr val="6CA6AA"/>
                </a:solidFill>
                <a:latin typeface="Arial"/>
                <a:ea typeface="Arial"/>
                <a:cs typeface="Arial"/>
                <a:sym typeface="Arial"/>
              </a:rPr>
              <a:t> November 2022- 08:00am – 15:30pm – Hatfield’s Conference Centre</a:t>
            </a:r>
            <a:endParaRPr sz="1400" b="0" i="0" u="none" strike="noStrike" cap="none" dirty="0">
              <a:solidFill>
                <a:srgbClr val="000000"/>
              </a:solidFill>
              <a:latin typeface="Arial"/>
              <a:ea typeface="Arial"/>
              <a:cs typeface="Arial"/>
              <a:sym typeface="Arial"/>
            </a:endParaRPr>
          </a:p>
        </p:txBody>
      </p:sp>
      <p:sp>
        <p:nvSpPr>
          <p:cNvPr id="1318" name="Google Shape;1318;g17db4b9e3ad_1_32"/>
          <p:cNvSpPr txBox="1"/>
          <p:nvPr/>
        </p:nvSpPr>
        <p:spPr>
          <a:xfrm>
            <a:off x="3443176" y="6400608"/>
            <a:ext cx="53055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rgbClr val="29525B"/>
                </a:solidFill>
                <a:latin typeface="Corsiva Hebrew"/>
                <a:ea typeface="Corsiva Hebrew"/>
                <a:cs typeface="Corsiva Hebrew"/>
                <a:sym typeface="Corsiva Hebrew"/>
              </a:rPr>
              <a:t>Conference hosted by Convenzis Group Limited</a:t>
            </a:r>
            <a:endParaRPr sz="1400" b="0" i="0" u="none" strike="noStrike" cap="none">
              <a:solidFill>
                <a:srgbClr val="000000"/>
              </a:solidFill>
              <a:latin typeface="Arial"/>
              <a:ea typeface="Arial"/>
              <a:cs typeface="Arial"/>
              <a:sym typeface="Arial"/>
            </a:endParaRPr>
          </a:p>
        </p:txBody>
      </p:sp>
      <p:pic>
        <p:nvPicPr>
          <p:cNvPr id="1319" name="Google Shape;1319;g17db4b9e3ad_1_32"/>
          <p:cNvPicPr preferRelativeResize="0"/>
          <p:nvPr/>
        </p:nvPicPr>
        <p:blipFill rotWithShape="1">
          <a:blip r:embed="rId6">
            <a:alphaModFix/>
          </a:blip>
          <a:srcRect t="7926" b="8110"/>
          <a:stretch/>
        </p:blipFill>
        <p:spPr>
          <a:xfrm>
            <a:off x="2896154" y="2723275"/>
            <a:ext cx="3622121" cy="3041100"/>
          </a:xfrm>
          <a:prstGeom prst="rect">
            <a:avLst/>
          </a:prstGeom>
          <a:noFill/>
          <a:ln>
            <a:noFill/>
          </a:ln>
        </p:spPr>
      </p:pic>
      <p:pic>
        <p:nvPicPr>
          <p:cNvPr id="1320" name="Google Shape;1320;g17db4b9e3ad_1_32"/>
          <p:cNvPicPr preferRelativeResize="0"/>
          <p:nvPr/>
        </p:nvPicPr>
        <p:blipFill>
          <a:blip r:embed="rId7">
            <a:alphaModFix/>
          </a:blip>
          <a:stretch>
            <a:fillRect/>
          </a:stretch>
        </p:blipFill>
        <p:spPr>
          <a:xfrm>
            <a:off x="6795350" y="2888213"/>
            <a:ext cx="2109975" cy="2109975"/>
          </a:xfrm>
          <a:prstGeom prst="rect">
            <a:avLst/>
          </a:prstGeom>
          <a:noFill/>
          <a:ln>
            <a:noFill/>
          </a:ln>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1324"/>
        <p:cNvGrpSpPr/>
        <p:nvPr/>
      </p:nvGrpSpPr>
      <p:grpSpPr>
        <a:xfrm>
          <a:off x="0" y="0"/>
          <a:ext cx="0" cy="0"/>
          <a:chOff x="0" y="0"/>
          <a:chExt cx="0" cy="0"/>
        </a:xfrm>
      </p:grpSpPr>
      <p:sp>
        <p:nvSpPr>
          <p:cNvPr id="1325" name="Google Shape;1325;g17d722ec338_0_228"/>
          <p:cNvSpPr/>
          <p:nvPr/>
        </p:nvSpPr>
        <p:spPr>
          <a:xfrm>
            <a:off x="0" y="1322749"/>
            <a:ext cx="12192000" cy="923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5400"/>
              <a:buFont typeface="Arial"/>
              <a:buNone/>
            </a:pPr>
            <a:r>
              <a:rPr lang="en-GB" sz="5400" b="1" i="0" u="none" strike="noStrike" cap="none">
                <a:solidFill>
                  <a:srgbClr val="000000"/>
                </a:solidFill>
                <a:latin typeface="Work Sans"/>
                <a:ea typeface="Work Sans"/>
                <a:cs typeface="Work Sans"/>
                <a:sym typeface="Work Sans"/>
              </a:rPr>
              <a:t>Q&amp;A Panel</a:t>
            </a:r>
            <a:endParaRPr sz="5400" b="0" i="0" u="none" strike="noStrike" cap="none">
              <a:solidFill>
                <a:schemeClr val="dk1"/>
              </a:solidFill>
              <a:latin typeface="Calibri"/>
              <a:ea typeface="Calibri"/>
              <a:cs typeface="Calibri"/>
              <a:sym typeface="Calibri"/>
            </a:endParaRPr>
          </a:p>
        </p:txBody>
      </p:sp>
      <p:sp>
        <p:nvSpPr>
          <p:cNvPr id="1328" name="Google Shape;1328;g17d722ec338_0_228"/>
          <p:cNvSpPr txBox="1"/>
          <p:nvPr/>
        </p:nvSpPr>
        <p:spPr>
          <a:xfrm>
            <a:off x="4446300" y="5504940"/>
            <a:ext cx="3299400" cy="461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GB" sz="2400">
                <a:latin typeface="Corsiva Hebrew"/>
                <a:ea typeface="Corsiva Hebrew"/>
                <a:cs typeface="Corsiva Hebrew"/>
                <a:sym typeface="Corsiva Hebrew"/>
              </a:rPr>
              <a:t>Dr Kathy Smith</a:t>
            </a:r>
            <a:endParaRPr sz="1400" b="0" i="0" u="none" strike="noStrike" cap="none">
              <a:solidFill>
                <a:srgbClr val="000000"/>
              </a:solidFill>
              <a:latin typeface="Arial"/>
              <a:ea typeface="Arial"/>
              <a:cs typeface="Arial"/>
              <a:sym typeface="Arial"/>
            </a:endParaRPr>
          </a:p>
        </p:txBody>
      </p:sp>
      <p:sp>
        <p:nvSpPr>
          <p:cNvPr id="1329" name="Google Shape;1329;g17d722ec338_0_228"/>
          <p:cNvSpPr txBox="1"/>
          <p:nvPr/>
        </p:nvSpPr>
        <p:spPr>
          <a:xfrm>
            <a:off x="4500000" y="5966640"/>
            <a:ext cx="3245700" cy="777300"/>
          </a:xfrm>
          <a:prstGeom prst="rect">
            <a:avLst/>
          </a:prstGeom>
          <a:noFill/>
          <a:ln>
            <a:noFill/>
          </a:ln>
        </p:spPr>
        <p:txBody>
          <a:bodyPr spcFirstLastPara="1" wrap="square" lIns="91425" tIns="45700" rIns="91425" bIns="45700" anchor="t" anchorCtr="0">
            <a:spAutoFit/>
          </a:bodyPr>
          <a:lstStyle/>
          <a:p>
            <a:pPr marL="0" lvl="0" indent="0" algn="ctr" rtl="0">
              <a:lnSpc>
                <a:spcPct val="115000"/>
              </a:lnSpc>
              <a:spcBef>
                <a:spcPts val="0"/>
              </a:spcBef>
              <a:spcAft>
                <a:spcPts val="0"/>
              </a:spcAft>
              <a:buClr>
                <a:schemeClr val="dk1"/>
              </a:buClr>
              <a:buSzPts val="1100"/>
              <a:buFont typeface="Arial"/>
              <a:buNone/>
            </a:pPr>
            <a:r>
              <a:rPr lang="en-GB" sz="1000" dirty="0">
                <a:solidFill>
                  <a:schemeClr val="dk1"/>
                </a:solidFill>
                <a:highlight>
                  <a:schemeClr val="lt1"/>
                </a:highlight>
                <a:latin typeface="Work Sans"/>
                <a:ea typeface="Work Sans"/>
                <a:cs typeface="Work Sans"/>
                <a:sym typeface="Work Sans"/>
              </a:rPr>
              <a:t>GP Auditor for CCAS at South Central Ambulance Service NHS Trust / Interim Medical Lead for GP Workforce Solutions</a:t>
            </a:r>
            <a:endParaRPr sz="1000" dirty="0">
              <a:solidFill>
                <a:schemeClr val="dk1"/>
              </a:solidFill>
              <a:highlight>
                <a:schemeClr val="lt1"/>
              </a:highlight>
              <a:latin typeface="Work Sans"/>
              <a:ea typeface="Work Sans"/>
              <a:cs typeface="Work Sans"/>
              <a:sym typeface="Work Sans"/>
            </a:endParaRPr>
          </a:p>
          <a:p>
            <a:pPr marL="0" lvl="0" indent="0" algn="ctr" rtl="0">
              <a:lnSpc>
                <a:spcPct val="115000"/>
              </a:lnSpc>
              <a:spcBef>
                <a:spcPts val="0"/>
              </a:spcBef>
              <a:spcAft>
                <a:spcPts val="0"/>
              </a:spcAft>
              <a:buClr>
                <a:schemeClr val="dk1"/>
              </a:buClr>
              <a:buSzPts val="1100"/>
              <a:buFont typeface="Arial"/>
              <a:buNone/>
            </a:pPr>
            <a:r>
              <a:rPr lang="en-GB" sz="1000" dirty="0">
                <a:solidFill>
                  <a:schemeClr val="dk1"/>
                </a:solidFill>
                <a:highlight>
                  <a:schemeClr val="lt1"/>
                </a:highlight>
                <a:latin typeface="Work Sans"/>
                <a:ea typeface="Work Sans"/>
                <a:cs typeface="Work Sans"/>
                <a:sym typeface="Work Sans"/>
              </a:rPr>
              <a:t>NHS SCW CSU</a:t>
            </a:r>
            <a:endParaRPr sz="1100" dirty="0">
              <a:solidFill>
                <a:schemeClr val="dk1"/>
              </a:solidFill>
              <a:latin typeface="Corsiva Hebrew"/>
              <a:ea typeface="Corsiva Hebrew"/>
              <a:cs typeface="Corsiva Hebrew"/>
              <a:sym typeface="Corsiva Hebrew"/>
            </a:endParaRPr>
          </a:p>
        </p:txBody>
      </p:sp>
      <p:sp>
        <p:nvSpPr>
          <p:cNvPr id="1331" name="Google Shape;1331;g17d722ec338_0_228"/>
          <p:cNvSpPr/>
          <p:nvPr/>
        </p:nvSpPr>
        <p:spPr>
          <a:xfrm>
            <a:off x="4473150" y="2407106"/>
            <a:ext cx="3245700" cy="2954100"/>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335" name="Google Shape;1335;g17d722ec338_0_228"/>
          <p:cNvPicPr preferRelativeResize="0"/>
          <p:nvPr/>
        </p:nvPicPr>
        <p:blipFill>
          <a:blip r:embed="rId3">
            <a:alphaModFix/>
          </a:blip>
          <a:stretch>
            <a:fillRect/>
          </a:stretch>
        </p:blipFill>
        <p:spPr>
          <a:xfrm>
            <a:off x="4535981" y="2470427"/>
            <a:ext cx="3122275" cy="2821800"/>
          </a:xfrm>
          <a:prstGeom prst="rect">
            <a:avLst/>
          </a:prstGeom>
          <a:noFill/>
          <a:ln>
            <a:noFill/>
          </a:ln>
        </p:spPr>
      </p:pic>
      <p:sp>
        <p:nvSpPr>
          <p:cNvPr id="1336" name="Google Shape;1336;g17d722ec338_0_228"/>
          <p:cNvSpPr/>
          <p:nvPr/>
        </p:nvSpPr>
        <p:spPr>
          <a:xfrm>
            <a:off x="2838150" y="631671"/>
            <a:ext cx="6515700" cy="466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rgbClr val="000000"/>
                </a:solidFill>
                <a:latin typeface="Work Sans"/>
                <a:ea typeface="Work Sans"/>
                <a:cs typeface="Work Sans"/>
                <a:sym typeface="Work Sans"/>
              </a:rPr>
              <a:t>The NHS </a:t>
            </a:r>
            <a:r>
              <a:rPr lang="en-GB" sz="2400" b="1">
                <a:latin typeface="Work Sans"/>
                <a:ea typeface="Work Sans"/>
                <a:cs typeface="Work Sans"/>
                <a:sym typeface="Work Sans"/>
              </a:rPr>
              <a:t>Telemedicine</a:t>
            </a:r>
            <a:r>
              <a:rPr lang="en-GB" sz="2400" b="1" i="0" u="none" strike="noStrike" cap="none">
                <a:solidFill>
                  <a:srgbClr val="000000"/>
                </a:solidFill>
                <a:latin typeface="Work Sans"/>
                <a:ea typeface="Work Sans"/>
                <a:cs typeface="Work Sans"/>
                <a:sym typeface="Work Sans"/>
              </a:rPr>
              <a:t> Conference 2022</a:t>
            </a:r>
            <a:endParaRPr sz="2400" b="0" i="0" u="none" strike="noStrike" cap="none">
              <a:solidFill>
                <a:schemeClr val="dk1"/>
              </a:solidFill>
              <a:latin typeface="Calibri"/>
              <a:ea typeface="Calibri"/>
              <a:cs typeface="Calibri"/>
              <a:sym typeface="Calibri"/>
            </a:endParaRPr>
          </a:p>
        </p:txBody>
      </p:sp>
      <p:pic>
        <p:nvPicPr>
          <p:cNvPr id="1337" name="Google Shape;1337;g17d722ec338_0_228"/>
          <p:cNvPicPr preferRelativeResize="0"/>
          <p:nvPr/>
        </p:nvPicPr>
        <p:blipFill rotWithShape="1">
          <a:blip r:embed="rId4">
            <a:alphaModFix/>
          </a:blip>
          <a:srcRect t="23912" b="24586"/>
          <a:stretch/>
        </p:blipFill>
        <p:spPr>
          <a:xfrm>
            <a:off x="9875519" y="308949"/>
            <a:ext cx="2175650" cy="1210363"/>
          </a:xfrm>
          <a:prstGeom prst="rect">
            <a:avLst/>
          </a:prstGeom>
          <a:noFill/>
          <a:ln>
            <a:noFill/>
          </a:ln>
        </p:spPr>
      </p:pic>
      <p:pic>
        <p:nvPicPr>
          <p:cNvPr id="1338" name="Google Shape;1338;g17d722ec338_0_228"/>
          <p:cNvPicPr preferRelativeResize="0"/>
          <p:nvPr/>
        </p:nvPicPr>
        <p:blipFill rotWithShape="1">
          <a:blip r:embed="rId5">
            <a:alphaModFix/>
          </a:blip>
          <a:srcRect t="7926" b="8110"/>
          <a:stretch/>
        </p:blipFill>
        <p:spPr>
          <a:xfrm>
            <a:off x="279652" y="246888"/>
            <a:ext cx="1589436" cy="1334475"/>
          </a:xfrm>
          <a:prstGeom prst="rect">
            <a:avLst/>
          </a:prstGeom>
          <a:noFill/>
          <a:ln>
            <a:noFill/>
          </a:ln>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1342"/>
        <p:cNvGrpSpPr/>
        <p:nvPr/>
      </p:nvGrpSpPr>
      <p:grpSpPr>
        <a:xfrm>
          <a:off x="0" y="0"/>
          <a:ext cx="0" cy="0"/>
          <a:chOff x="0" y="0"/>
          <a:chExt cx="0" cy="0"/>
        </a:xfrm>
      </p:grpSpPr>
      <p:sp>
        <p:nvSpPr>
          <p:cNvPr id="1343" name="Google Shape;1343;p21"/>
          <p:cNvSpPr/>
          <p:nvPr/>
        </p:nvSpPr>
        <p:spPr>
          <a:xfrm>
            <a:off x="1629288" y="5929550"/>
            <a:ext cx="8933400" cy="542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600"/>
              <a:buFont typeface="Arial"/>
              <a:buNone/>
            </a:pPr>
            <a:r>
              <a:rPr lang="en-GB" sz="3100" b="1" i="0" u="none" strike="noStrike" cap="none">
                <a:solidFill>
                  <a:srgbClr val="000000"/>
                </a:solidFill>
                <a:latin typeface="Work Sans"/>
                <a:ea typeface="Work Sans"/>
                <a:cs typeface="Work Sans"/>
                <a:sym typeface="Work Sans"/>
              </a:rPr>
              <a:t>The NHS </a:t>
            </a:r>
            <a:r>
              <a:rPr lang="en-GB" sz="3100" b="1">
                <a:latin typeface="Work Sans"/>
                <a:ea typeface="Work Sans"/>
                <a:cs typeface="Work Sans"/>
                <a:sym typeface="Work Sans"/>
              </a:rPr>
              <a:t>Telemedicine</a:t>
            </a:r>
            <a:r>
              <a:rPr lang="en-GB" sz="3100" b="1" i="0" u="none" strike="noStrike" cap="none">
                <a:solidFill>
                  <a:srgbClr val="000000"/>
                </a:solidFill>
                <a:latin typeface="Work Sans"/>
                <a:ea typeface="Work Sans"/>
                <a:cs typeface="Work Sans"/>
                <a:sym typeface="Work Sans"/>
              </a:rPr>
              <a:t> Conference 2022</a:t>
            </a:r>
            <a:endParaRPr sz="3100" b="0" i="0" u="none" strike="noStrike" cap="none">
              <a:solidFill>
                <a:schemeClr val="dk1"/>
              </a:solidFill>
              <a:latin typeface="Calibri"/>
              <a:ea typeface="Calibri"/>
              <a:cs typeface="Calibri"/>
              <a:sym typeface="Calibri"/>
            </a:endParaRPr>
          </a:p>
        </p:txBody>
      </p:sp>
      <p:pic>
        <p:nvPicPr>
          <p:cNvPr id="1344" name="Google Shape;1344;p21"/>
          <p:cNvPicPr preferRelativeResize="0"/>
          <p:nvPr/>
        </p:nvPicPr>
        <p:blipFill rotWithShape="1">
          <a:blip r:embed="rId3">
            <a:alphaModFix/>
          </a:blip>
          <a:srcRect t="23912" b="24586"/>
          <a:stretch/>
        </p:blipFill>
        <p:spPr>
          <a:xfrm>
            <a:off x="5008170" y="184174"/>
            <a:ext cx="2175651" cy="1210362"/>
          </a:xfrm>
          <a:prstGeom prst="rect">
            <a:avLst/>
          </a:prstGeom>
          <a:noFill/>
          <a:ln>
            <a:noFill/>
          </a:ln>
        </p:spPr>
      </p:pic>
      <p:sp>
        <p:nvSpPr>
          <p:cNvPr id="1345" name="Google Shape;1345;p21"/>
          <p:cNvSpPr/>
          <p:nvPr/>
        </p:nvSpPr>
        <p:spPr>
          <a:xfrm>
            <a:off x="624911" y="1571946"/>
            <a:ext cx="10942200" cy="11079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600"/>
              <a:buFont typeface="Arial"/>
              <a:buNone/>
            </a:pPr>
            <a:r>
              <a:rPr lang="en-GB" sz="6600" b="1" i="0" u="none" strike="noStrike" cap="none">
                <a:solidFill>
                  <a:schemeClr val="dk1"/>
                </a:solidFill>
                <a:latin typeface="Work Sans"/>
                <a:ea typeface="Work Sans"/>
                <a:cs typeface="Work Sans"/>
                <a:sym typeface="Work Sans"/>
              </a:rPr>
              <a:t>THANKS FOR ATTENDING</a:t>
            </a:r>
            <a:endParaRPr sz="1400" b="0" i="0" u="none" strike="noStrike" cap="none">
              <a:solidFill>
                <a:srgbClr val="000000"/>
              </a:solidFill>
              <a:latin typeface="Arial"/>
              <a:ea typeface="Arial"/>
              <a:cs typeface="Arial"/>
              <a:sym typeface="Arial"/>
            </a:endParaRPr>
          </a:p>
        </p:txBody>
      </p:sp>
      <p:pic>
        <p:nvPicPr>
          <p:cNvPr id="1346" name="Google Shape;1346;p21"/>
          <p:cNvPicPr preferRelativeResize="0"/>
          <p:nvPr/>
        </p:nvPicPr>
        <p:blipFill rotWithShape="1">
          <a:blip r:embed="rId4">
            <a:alphaModFix/>
          </a:blip>
          <a:srcRect t="7926" b="8110"/>
          <a:stretch/>
        </p:blipFill>
        <p:spPr>
          <a:xfrm>
            <a:off x="4348247" y="2857340"/>
            <a:ext cx="3495486" cy="2934750"/>
          </a:xfrm>
          <a:prstGeom prst="rect">
            <a:avLst/>
          </a:prstGeom>
          <a:noFill/>
          <a:ln>
            <a:noFill/>
          </a:ln>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1350"/>
        <p:cNvGrpSpPr/>
        <p:nvPr/>
      </p:nvGrpSpPr>
      <p:grpSpPr>
        <a:xfrm>
          <a:off x="0" y="0"/>
          <a:ext cx="0" cy="0"/>
          <a:chOff x="0" y="0"/>
          <a:chExt cx="0" cy="0"/>
        </a:xfrm>
      </p:grpSpPr>
      <p:pic>
        <p:nvPicPr>
          <p:cNvPr id="1351" name="Google Shape;1351;p22"/>
          <p:cNvPicPr preferRelativeResize="0"/>
          <p:nvPr/>
        </p:nvPicPr>
        <p:blipFill rotWithShape="1">
          <a:blip r:embed="rId3">
            <a:alphaModFix/>
          </a:blip>
          <a:srcRect t="23912" b="24586"/>
          <a:stretch/>
        </p:blipFill>
        <p:spPr>
          <a:xfrm>
            <a:off x="5008170" y="184174"/>
            <a:ext cx="2175651" cy="1210362"/>
          </a:xfrm>
          <a:prstGeom prst="rect">
            <a:avLst/>
          </a:prstGeom>
          <a:noFill/>
          <a:ln>
            <a:noFill/>
          </a:ln>
        </p:spPr>
      </p:pic>
      <p:sp>
        <p:nvSpPr>
          <p:cNvPr id="1352" name="Google Shape;1352;p22"/>
          <p:cNvSpPr/>
          <p:nvPr/>
        </p:nvSpPr>
        <p:spPr>
          <a:xfrm>
            <a:off x="-5" y="1509443"/>
            <a:ext cx="12191999" cy="7694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GB" sz="4400" b="1" i="0" u="none" strike="noStrike" cap="none">
                <a:solidFill>
                  <a:schemeClr val="dk1"/>
                </a:solidFill>
                <a:latin typeface="Work Sans"/>
                <a:ea typeface="Work Sans"/>
                <a:cs typeface="Work Sans"/>
                <a:sym typeface="Work Sans"/>
              </a:rPr>
              <a:t>REGISTER FOR OUR UPCOMING EVENTS!</a:t>
            </a:r>
            <a:endParaRPr sz="1400" b="0" i="0" u="none" strike="noStrike" cap="none">
              <a:solidFill>
                <a:srgbClr val="000000"/>
              </a:solidFill>
              <a:latin typeface="Arial"/>
              <a:ea typeface="Arial"/>
              <a:cs typeface="Arial"/>
              <a:sym typeface="Arial"/>
            </a:endParaRPr>
          </a:p>
        </p:txBody>
      </p:sp>
      <p:pic>
        <p:nvPicPr>
          <p:cNvPr id="1353" name="Google Shape;1353;p22" descr="Qr code&#10;&#10;Description automatically generated"/>
          <p:cNvPicPr preferRelativeResize="0"/>
          <p:nvPr/>
        </p:nvPicPr>
        <p:blipFill rotWithShape="1">
          <a:blip r:embed="rId4">
            <a:alphaModFix/>
          </a:blip>
          <a:srcRect l="28652" t="23607" r="28506" b="23278"/>
          <a:stretch/>
        </p:blipFill>
        <p:spPr>
          <a:xfrm>
            <a:off x="1548799" y="4527559"/>
            <a:ext cx="1777353" cy="2203555"/>
          </a:xfrm>
          <a:prstGeom prst="rect">
            <a:avLst/>
          </a:prstGeom>
          <a:noFill/>
          <a:ln>
            <a:noFill/>
          </a:ln>
        </p:spPr>
      </p:pic>
      <p:pic>
        <p:nvPicPr>
          <p:cNvPr id="1354" name="Google Shape;1354;p22" descr="Qr code&#10;&#10;Description automatically generated"/>
          <p:cNvPicPr preferRelativeResize="0"/>
          <p:nvPr/>
        </p:nvPicPr>
        <p:blipFill rotWithShape="1">
          <a:blip r:embed="rId5">
            <a:alphaModFix/>
          </a:blip>
          <a:srcRect l="28611" t="23474" r="28750" b="23609"/>
          <a:stretch/>
        </p:blipFill>
        <p:spPr>
          <a:xfrm>
            <a:off x="5207317" y="4527559"/>
            <a:ext cx="1777353" cy="2205770"/>
          </a:xfrm>
          <a:prstGeom prst="rect">
            <a:avLst/>
          </a:prstGeom>
          <a:noFill/>
          <a:ln>
            <a:noFill/>
          </a:ln>
        </p:spPr>
      </p:pic>
      <p:pic>
        <p:nvPicPr>
          <p:cNvPr id="1355" name="Google Shape;1355;p22" descr="Qr code&#10;&#10;Description automatically generated"/>
          <p:cNvPicPr preferRelativeResize="0"/>
          <p:nvPr/>
        </p:nvPicPr>
        <p:blipFill rotWithShape="1">
          <a:blip r:embed="rId6">
            <a:alphaModFix/>
          </a:blip>
          <a:srcRect l="28500" t="23478" r="28887" b="23623"/>
          <a:stretch/>
        </p:blipFill>
        <p:spPr>
          <a:xfrm>
            <a:off x="8846783" y="4529420"/>
            <a:ext cx="1773418" cy="2201694"/>
          </a:xfrm>
          <a:prstGeom prst="rect">
            <a:avLst/>
          </a:prstGeom>
          <a:noFill/>
          <a:ln>
            <a:noFill/>
          </a:ln>
        </p:spPr>
      </p:pic>
      <p:pic>
        <p:nvPicPr>
          <p:cNvPr id="1356" name="Google Shape;1356;p22"/>
          <p:cNvPicPr preferRelativeResize="0"/>
          <p:nvPr/>
        </p:nvPicPr>
        <p:blipFill>
          <a:blip r:embed="rId7">
            <a:alphaModFix/>
          </a:blip>
          <a:stretch>
            <a:fillRect/>
          </a:stretch>
        </p:blipFill>
        <p:spPr>
          <a:xfrm>
            <a:off x="1171700" y="2163225"/>
            <a:ext cx="2531550" cy="2531550"/>
          </a:xfrm>
          <a:prstGeom prst="rect">
            <a:avLst/>
          </a:prstGeom>
          <a:noFill/>
          <a:ln>
            <a:noFill/>
          </a:ln>
        </p:spPr>
      </p:pic>
      <p:pic>
        <p:nvPicPr>
          <p:cNvPr id="1357" name="Google Shape;1357;p22"/>
          <p:cNvPicPr preferRelativeResize="0"/>
          <p:nvPr/>
        </p:nvPicPr>
        <p:blipFill rotWithShape="1">
          <a:blip r:embed="rId8">
            <a:alphaModFix/>
          </a:blip>
          <a:srcRect t="11260" b="11081"/>
          <a:stretch/>
        </p:blipFill>
        <p:spPr>
          <a:xfrm>
            <a:off x="4830225" y="2420225"/>
            <a:ext cx="2531550" cy="1965969"/>
          </a:xfrm>
          <a:prstGeom prst="rect">
            <a:avLst/>
          </a:prstGeom>
          <a:noFill/>
          <a:ln>
            <a:noFill/>
          </a:ln>
        </p:spPr>
      </p:pic>
      <p:pic>
        <p:nvPicPr>
          <p:cNvPr id="1358" name="Google Shape;1358;p22"/>
          <p:cNvPicPr preferRelativeResize="0"/>
          <p:nvPr/>
        </p:nvPicPr>
        <p:blipFill rotWithShape="1">
          <a:blip r:embed="rId9">
            <a:alphaModFix/>
          </a:blip>
          <a:srcRect t="10235" b="9610"/>
          <a:stretch/>
        </p:blipFill>
        <p:spPr>
          <a:xfrm>
            <a:off x="8488750" y="2427138"/>
            <a:ext cx="2437832" cy="1954025"/>
          </a:xfrm>
          <a:prstGeom prst="rect">
            <a:avLst/>
          </a:prstGeom>
          <a:noFill/>
          <a:ln>
            <a:noFill/>
          </a:ln>
        </p:spPr>
      </p:pic>
      <p:pic>
        <p:nvPicPr>
          <p:cNvPr id="1359" name="Google Shape;1359;p22"/>
          <p:cNvPicPr preferRelativeResize="0"/>
          <p:nvPr/>
        </p:nvPicPr>
        <p:blipFill rotWithShape="1">
          <a:blip r:embed="rId10">
            <a:alphaModFix/>
          </a:blip>
          <a:srcRect l="31087" t="31889" r="31591" b="31222"/>
          <a:stretch/>
        </p:blipFill>
        <p:spPr>
          <a:xfrm>
            <a:off x="9069125" y="4778800"/>
            <a:ext cx="1328725" cy="1313375"/>
          </a:xfrm>
          <a:prstGeom prst="rect">
            <a:avLst/>
          </a:prstGeom>
          <a:noFill/>
          <a:ln>
            <a:noFill/>
          </a:ln>
        </p:spPr>
      </p:pic>
      <p:pic>
        <p:nvPicPr>
          <p:cNvPr id="1360" name="Google Shape;1360;p22"/>
          <p:cNvPicPr preferRelativeResize="0"/>
          <p:nvPr/>
        </p:nvPicPr>
        <p:blipFill>
          <a:blip r:embed="rId11">
            <a:alphaModFix/>
          </a:blip>
          <a:stretch>
            <a:fillRect/>
          </a:stretch>
        </p:blipFill>
        <p:spPr>
          <a:xfrm>
            <a:off x="5387700" y="4694775"/>
            <a:ext cx="1433438" cy="1433438"/>
          </a:xfrm>
          <a:prstGeom prst="rect">
            <a:avLst/>
          </a:prstGeom>
          <a:noFill/>
          <a:ln>
            <a:noFill/>
          </a:ln>
        </p:spPr>
      </p:pic>
      <p:pic>
        <p:nvPicPr>
          <p:cNvPr id="1361" name="Google Shape;1361;p22"/>
          <p:cNvPicPr preferRelativeResize="0"/>
          <p:nvPr/>
        </p:nvPicPr>
        <p:blipFill>
          <a:blip r:embed="rId12">
            <a:alphaModFix/>
          </a:blip>
          <a:stretch>
            <a:fillRect/>
          </a:stretch>
        </p:blipFill>
        <p:spPr>
          <a:xfrm>
            <a:off x="1704025" y="4650725"/>
            <a:ext cx="1433450" cy="14334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24292" y="-58501"/>
            <a:ext cx="9144000" cy="16587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pPr>
            <a:endParaRPr lang="en-GB" sz="1800" kern="1200">
              <a:solidFill>
                <a:prstClr val="white"/>
              </a:solidFill>
              <a:latin typeface="Calibri"/>
            </a:endParaRPr>
          </a:p>
        </p:txBody>
      </p:sp>
      <p:sp>
        <p:nvSpPr>
          <p:cNvPr id="3" name="Text Placeholder 2"/>
          <p:cNvSpPr>
            <a:spLocks noGrp="1"/>
          </p:cNvSpPr>
          <p:nvPr>
            <p:ph type="body" sz="quarter" idx="13"/>
          </p:nvPr>
        </p:nvSpPr>
        <p:spPr>
          <a:xfrm>
            <a:off x="1524001" y="15090"/>
            <a:ext cx="6695975" cy="865188"/>
          </a:xfrm>
        </p:spPr>
        <p:txBody>
          <a:bodyPr>
            <a:normAutofit/>
          </a:bodyPr>
          <a:lstStyle/>
          <a:p>
            <a:r>
              <a:rPr lang="en-GB" sz="3600" dirty="0">
                <a:latin typeface="+mj-lt"/>
              </a:rPr>
              <a:t>Our Impact: Care Homes</a:t>
            </a:r>
          </a:p>
        </p:txBody>
      </p:sp>
      <p:sp>
        <p:nvSpPr>
          <p:cNvPr id="8" name="TextBox 7"/>
          <p:cNvSpPr txBox="1"/>
          <p:nvPr/>
        </p:nvSpPr>
        <p:spPr>
          <a:xfrm>
            <a:off x="1778002" y="953870"/>
            <a:ext cx="6359191" cy="646331"/>
          </a:xfrm>
          <a:prstGeom prst="rect">
            <a:avLst/>
          </a:prstGeom>
          <a:noFill/>
        </p:spPr>
        <p:txBody>
          <a:bodyPr wrap="square" rtlCol="0">
            <a:spAutoFit/>
          </a:bodyPr>
          <a:lstStyle/>
          <a:p>
            <a:pPr>
              <a:buClrTx/>
            </a:pPr>
            <a:r>
              <a:rPr lang="en-GB" sz="1800" kern="1200" dirty="0">
                <a:solidFill>
                  <a:srgbClr val="0070C0"/>
                </a:solidFill>
                <a:latin typeface="Calibri"/>
                <a:ea typeface="+mn-ea"/>
                <a:cs typeface="+mn-cs"/>
              </a:rPr>
              <a:t>24/7 clinical support for care home residents and staff, delivered via secure video link since 2013.</a:t>
            </a:r>
          </a:p>
        </p:txBody>
      </p:sp>
      <p:sp>
        <p:nvSpPr>
          <p:cNvPr id="14" name="TextBox 13"/>
          <p:cNvSpPr txBox="1"/>
          <p:nvPr/>
        </p:nvSpPr>
        <p:spPr>
          <a:xfrm>
            <a:off x="8137192" y="3523834"/>
            <a:ext cx="2306224" cy="2800767"/>
          </a:xfrm>
          <a:prstGeom prst="rect">
            <a:avLst/>
          </a:prstGeom>
          <a:solidFill>
            <a:schemeClr val="accent1"/>
          </a:solidFill>
          <a:ln w="3175">
            <a:noFill/>
          </a:ln>
        </p:spPr>
        <p:txBody>
          <a:bodyPr wrap="square" rtlCol="0">
            <a:spAutoFit/>
          </a:bodyPr>
          <a:lstStyle/>
          <a:p>
            <a:pPr>
              <a:buClrTx/>
            </a:pPr>
            <a:r>
              <a:rPr lang="en-GB" sz="1600" i="1" kern="1200" dirty="0">
                <a:solidFill>
                  <a:srgbClr val="EEECE1"/>
                </a:solidFill>
                <a:latin typeface="Calibri"/>
                <a:ea typeface="+mn-ea"/>
                <a:cs typeface="+mn-cs"/>
              </a:rPr>
              <a:t>“Telemedicine is brilliant, the staff are always using it, I hardly get any phone calls during the night, as I used to, staff would be lost without it’’ </a:t>
            </a:r>
          </a:p>
          <a:p>
            <a:pPr>
              <a:buClrTx/>
            </a:pPr>
            <a:r>
              <a:rPr lang="en-GB" sz="1600" b="1" kern="1200" dirty="0">
                <a:solidFill>
                  <a:srgbClr val="EEECE1"/>
                </a:solidFill>
                <a:latin typeface="Calibri"/>
                <a:ea typeface="+mn-ea"/>
                <a:cs typeface="+mn-cs"/>
              </a:rPr>
              <a:t>Care Home Manager</a:t>
            </a:r>
            <a:endParaRPr lang="en-GB" sz="1600" b="1" i="1" kern="1200" dirty="0">
              <a:solidFill>
                <a:srgbClr val="EEECE1"/>
              </a:solidFill>
              <a:latin typeface="Calibri"/>
              <a:ea typeface="+mn-ea"/>
              <a:cs typeface="+mn-cs"/>
            </a:endParaRPr>
          </a:p>
          <a:p>
            <a:pPr>
              <a:buClrTx/>
            </a:pPr>
            <a:endParaRPr lang="en-GB" sz="1600" b="1" i="1" kern="1200" dirty="0">
              <a:solidFill>
                <a:srgbClr val="EEECE1"/>
              </a:solidFill>
              <a:latin typeface="Calibri"/>
              <a:ea typeface="+mn-ea"/>
              <a:cs typeface="+mn-cs"/>
            </a:endParaRPr>
          </a:p>
          <a:p>
            <a:pPr>
              <a:buClrTx/>
            </a:pPr>
            <a:r>
              <a:rPr lang="en-GB" sz="1600" i="1" kern="1200" dirty="0">
                <a:solidFill>
                  <a:srgbClr val="EEECE1"/>
                </a:solidFill>
                <a:latin typeface="Calibri"/>
                <a:ea typeface="+mn-ea"/>
                <a:cs typeface="+mn-cs"/>
              </a:rPr>
              <a:t>“The greatest change in 15 years to reduce </a:t>
            </a:r>
            <a:r>
              <a:rPr lang="en-GB" sz="1600" i="1" kern="1200" spc="-150" dirty="0">
                <a:solidFill>
                  <a:srgbClr val="EEECE1"/>
                </a:solidFill>
                <a:latin typeface="Calibri"/>
                <a:ea typeface="+mn-ea"/>
                <a:cs typeface="+mn-cs"/>
              </a:rPr>
              <a:t>workload”</a:t>
            </a:r>
            <a:r>
              <a:rPr lang="en-GB" sz="1600" i="1" kern="1200" dirty="0">
                <a:solidFill>
                  <a:srgbClr val="EEECE1"/>
                </a:solidFill>
                <a:latin typeface="Calibri"/>
                <a:ea typeface="+mn-ea"/>
                <a:cs typeface="+mn-cs"/>
              </a:rPr>
              <a:t> </a:t>
            </a:r>
            <a:r>
              <a:rPr lang="en-GB" sz="1600" b="1" kern="1200" spc="-150" dirty="0">
                <a:solidFill>
                  <a:srgbClr val="EEECE1"/>
                </a:solidFill>
                <a:latin typeface="Calibri"/>
                <a:ea typeface="+mn-ea"/>
                <a:cs typeface="+mn-cs"/>
              </a:rPr>
              <a:t>GP</a:t>
            </a:r>
          </a:p>
        </p:txBody>
      </p:sp>
      <p:sp>
        <p:nvSpPr>
          <p:cNvPr id="6" name="TextBox 5"/>
          <p:cNvSpPr txBox="1"/>
          <p:nvPr/>
        </p:nvSpPr>
        <p:spPr>
          <a:xfrm>
            <a:off x="2049843" y="1725752"/>
            <a:ext cx="4769477" cy="1661993"/>
          </a:xfrm>
          <a:prstGeom prst="rect">
            <a:avLst/>
          </a:prstGeom>
          <a:solidFill>
            <a:schemeClr val="bg1"/>
          </a:solidFill>
        </p:spPr>
        <p:txBody>
          <a:bodyPr wrap="square" rtlCol="0">
            <a:spAutoFit/>
          </a:bodyPr>
          <a:lstStyle/>
          <a:p>
            <a:pPr>
              <a:spcAft>
                <a:spcPts val="1200"/>
              </a:spcAft>
              <a:buClrTx/>
            </a:pPr>
            <a:r>
              <a:rPr lang="en-GB" sz="1800" b="1" kern="1200" dirty="0">
                <a:solidFill>
                  <a:srgbClr val="0070C0"/>
                </a:solidFill>
                <a:latin typeface="Calibri"/>
                <a:ea typeface="+mn-ea"/>
                <a:cs typeface="+mn-cs"/>
              </a:rPr>
              <a:t>3000</a:t>
            </a:r>
            <a:r>
              <a:rPr lang="en-GB" sz="1800" b="1" kern="1200" dirty="0">
                <a:solidFill>
                  <a:srgbClr val="FF0000"/>
                </a:solidFill>
                <a:latin typeface="Calibri"/>
                <a:ea typeface="+mn-ea"/>
                <a:cs typeface="+mn-cs"/>
              </a:rPr>
              <a:t> </a:t>
            </a:r>
            <a:r>
              <a:rPr lang="en-GB" sz="1800" kern="1200" dirty="0">
                <a:solidFill>
                  <a:srgbClr val="0070C0"/>
                </a:solidFill>
                <a:latin typeface="Calibri"/>
                <a:ea typeface="+mn-ea"/>
                <a:cs typeface="+mn-cs"/>
              </a:rPr>
              <a:t>calls per month  (2020/2021 FY)</a:t>
            </a:r>
          </a:p>
          <a:p>
            <a:pPr>
              <a:spcAft>
                <a:spcPts val="1200"/>
              </a:spcAft>
              <a:buClrTx/>
            </a:pPr>
            <a:r>
              <a:rPr lang="en-US" sz="1800" b="1" kern="1200" dirty="0">
                <a:solidFill>
                  <a:prstClr val="black">
                    <a:lumMod val="65000"/>
                    <a:lumOff val="35000"/>
                  </a:prstClr>
                </a:solidFill>
                <a:latin typeface="Calibri"/>
                <a:ea typeface="+mn-ea"/>
                <a:cs typeface="+mn-cs"/>
              </a:rPr>
              <a:t>91% </a:t>
            </a:r>
            <a:r>
              <a:rPr lang="en-US" sz="1800" kern="1200" dirty="0">
                <a:solidFill>
                  <a:prstClr val="black">
                    <a:lumMod val="65000"/>
                    <a:lumOff val="35000"/>
                  </a:prstClr>
                </a:solidFill>
                <a:latin typeface="Calibri"/>
                <a:ea typeface="+mn-ea"/>
                <a:cs typeface="+mn-cs"/>
              </a:rPr>
              <a:t>of patients remain in place of residence</a:t>
            </a:r>
            <a:r>
              <a:rPr lang="en-US" sz="1800" kern="1200" dirty="0">
                <a:solidFill>
                  <a:srgbClr val="0070C0"/>
                </a:solidFill>
                <a:latin typeface="Calibri"/>
                <a:ea typeface="+mn-ea"/>
                <a:cs typeface="+mn-cs"/>
              </a:rPr>
              <a:t> </a:t>
            </a:r>
          </a:p>
          <a:p>
            <a:pPr>
              <a:spcAft>
                <a:spcPts val="1200"/>
              </a:spcAft>
              <a:buClrTx/>
            </a:pPr>
            <a:r>
              <a:rPr lang="en-US" sz="1800" b="1" kern="1200" dirty="0">
                <a:solidFill>
                  <a:srgbClr val="0070C0"/>
                </a:solidFill>
                <a:latin typeface="Calibri"/>
                <a:ea typeface="+mn-ea"/>
                <a:cs typeface="+mn-cs"/>
              </a:rPr>
              <a:t>60 %</a:t>
            </a:r>
            <a:r>
              <a:rPr lang="en-US" sz="1800" kern="1200" dirty="0">
                <a:solidFill>
                  <a:srgbClr val="0070C0"/>
                </a:solidFill>
                <a:latin typeface="Calibri"/>
                <a:ea typeface="+mn-ea"/>
                <a:cs typeface="+mn-cs"/>
              </a:rPr>
              <a:t> require no onward referral</a:t>
            </a:r>
            <a:endParaRPr lang="en-GB" sz="1800" kern="1200" dirty="0">
              <a:solidFill>
                <a:srgbClr val="0070C0"/>
              </a:solidFill>
              <a:latin typeface="Calibri"/>
              <a:ea typeface="+mn-ea"/>
              <a:cs typeface="+mn-cs"/>
            </a:endParaRPr>
          </a:p>
          <a:p>
            <a:pPr>
              <a:spcAft>
                <a:spcPts val="1200"/>
              </a:spcAft>
              <a:buClrTx/>
            </a:pPr>
            <a:r>
              <a:rPr lang="en-US" sz="1800" kern="1200" dirty="0">
                <a:solidFill>
                  <a:prstClr val="black">
                    <a:lumMod val="65000"/>
                    <a:lumOff val="35000"/>
                  </a:prstClr>
                </a:solidFill>
                <a:latin typeface="Calibri"/>
                <a:ea typeface="+mn-ea"/>
                <a:cs typeface="+mn-cs"/>
              </a:rPr>
              <a:t>&gt;</a:t>
            </a:r>
            <a:r>
              <a:rPr lang="en-US" sz="1800" b="1" kern="1200" dirty="0">
                <a:solidFill>
                  <a:prstClr val="black">
                    <a:lumMod val="65000"/>
                    <a:lumOff val="35000"/>
                  </a:prstClr>
                </a:solidFill>
                <a:latin typeface="Calibri"/>
                <a:ea typeface="+mn-ea"/>
                <a:cs typeface="+mn-cs"/>
              </a:rPr>
              <a:t>800</a:t>
            </a:r>
            <a:r>
              <a:rPr lang="en-US" sz="1800" kern="1200" dirty="0">
                <a:solidFill>
                  <a:prstClr val="black">
                    <a:lumMod val="65000"/>
                    <a:lumOff val="35000"/>
                  </a:prstClr>
                </a:solidFill>
                <a:latin typeface="Calibri"/>
                <a:ea typeface="+mn-ea"/>
                <a:cs typeface="+mn-cs"/>
              </a:rPr>
              <a:t> homes at pandemic height</a:t>
            </a:r>
            <a:r>
              <a:rPr lang="en-GB" sz="1800" kern="1200" dirty="0">
                <a:solidFill>
                  <a:prstClr val="black">
                    <a:lumMod val="65000"/>
                    <a:lumOff val="35000"/>
                  </a:prstClr>
                </a:solidFill>
                <a:latin typeface="Calibri"/>
                <a:ea typeface="+mn-ea"/>
                <a:cs typeface="+mn-cs"/>
              </a:rPr>
              <a:t> </a:t>
            </a:r>
          </a:p>
        </p:txBody>
      </p:sp>
      <p:pic>
        <p:nvPicPr>
          <p:cNvPr id="16" name="Picture 15">
            <a:extLst>
              <a:ext uri="{FF2B5EF4-FFF2-40B4-BE49-F238E27FC236}">
                <a16:creationId xmlns:a16="http://schemas.microsoft.com/office/drawing/2014/main" id="{BBD1156C-0B59-4DB1-8F3F-340BD9B9357C}"/>
              </a:ext>
            </a:extLst>
          </p:cNvPr>
          <p:cNvPicPr>
            <a:picLocks noChangeAspect="1"/>
          </p:cNvPicPr>
          <p:nvPr/>
        </p:nvPicPr>
        <p:blipFill>
          <a:blip r:embed="rId3"/>
          <a:stretch>
            <a:fillRect/>
          </a:stretch>
        </p:blipFill>
        <p:spPr>
          <a:xfrm>
            <a:off x="8116499" y="1828800"/>
            <a:ext cx="2283185" cy="1455896"/>
          </a:xfrm>
          <a:prstGeom prst="rect">
            <a:avLst/>
          </a:prstGeom>
        </p:spPr>
      </p:pic>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52599" y="1778023"/>
            <a:ext cx="297243" cy="3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78002" y="2193968"/>
            <a:ext cx="297243" cy="3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52598" y="2564008"/>
            <a:ext cx="297243" cy="3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51587" y="2992136"/>
            <a:ext cx="297243" cy="3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
          <p:cNvSpPr txBox="1"/>
          <p:nvPr/>
        </p:nvSpPr>
        <p:spPr>
          <a:xfrm>
            <a:off x="6400800" y="6172200"/>
            <a:ext cx="2178678" cy="304800"/>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buClrTx/>
            </a:pPr>
            <a:endParaRPr lang="en-GB" sz="1600" b="1" kern="1200" dirty="0">
              <a:solidFill>
                <a:prstClr val="white"/>
              </a:solidFill>
              <a:latin typeface="Calibri"/>
            </a:endParaRPr>
          </a:p>
        </p:txBody>
      </p:sp>
      <p:sp>
        <p:nvSpPr>
          <p:cNvPr id="19" name="TextBox 1"/>
          <p:cNvSpPr txBox="1"/>
          <p:nvPr/>
        </p:nvSpPr>
        <p:spPr>
          <a:xfrm>
            <a:off x="9079048" y="6124575"/>
            <a:ext cx="838201" cy="361950"/>
          </a:xfrm>
          <a:prstGeom prst="rect">
            <a:avLst/>
          </a:prstGeom>
        </p:spPr>
        <p:txBody>
          <a:bodyPr wrap="square" lIns="0" tIns="0" rIns="0" bIns="0"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buClrTx/>
            </a:pPr>
            <a:endParaRPr lang="en-GB" sz="1200" b="1" kern="1200" dirty="0">
              <a:solidFill>
                <a:prstClr val="white"/>
              </a:solidFill>
              <a:latin typeface="Calibri"/>
            </a:endParaRPr>
          </a:p>
        </p:txBody>
      </p:sp>
      <p:sp>
        <p:nvSpPr>
          <p:cNvPr id="20" name="TextBox 1"/>
          <p:cNvSpPr txBox="1"/>
          <p:nvPr/>
        </p:nvSpPr>
        <p:spPr>
          <a:xfrm>
            <a:off x="9829800" y="6067425"/>
            <a:ext cx="646082" cy="514350"/>
          </a:xfrm>
          <a:prstGeom prst="rect">
            <a:avLst/>
          </a:prstGeom>
        </p:spPr>
        <p:txBody>
          <a:bodyPr wrap="square" lIns="0" tIns="0" rIns="0" bIns="0"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buClrTx/>
            </a:pPr>
            <a:endParaRPr lang="en-GB" sz="1200" b="1" kern="1200" dirty="0">
              <a:solidFill>
                <a:prstClr val="white"/>
              </a:solidFill>
              <a:latin typeface="Calibri"/>
            </a:endParaRPr>
          </a:p>
        </p:txBody>
      </p:sp>
      <p:pic>
        <p:nvPicPr>
          <p:cNvPr id="21" name="Picture 6" descr="image00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52600" y="3284696"/>
            <a:ext cx="6225857" cy="3573304"/>
          </a:xfrm>
          <a:prstGeom prst="rect">
            <a:avLst/>
          </a:prstGeom>
          <a:blipFill>
            <a:blip r:embed="rId6"/>
            <a:stretch>
              <a:fillRect/>
            </a:stretch>
          </a:blipFill>
          <a:ln>
            <a:noFill/>
          </a:ln>
        </p:spPr>
      </p:pic>
      <p:pic>
        <p:nvPicPr>
          <p:cNvPr id="22" name="Picture 21" descr="C:\Users\rachelbinks\Desktop\Desktop Folder 05.02.20\Logos\logo-edge.gif.jpg">
            <a:extLst>
              <a:ext uri="{FF2B5EF4-FFF2-40B4-BE49-F238E27FC236}">
                <a16:creationId xmlns:a16="http://schemas.microsoft.com/office/drawing/2014/main" id="{A99A8F9D-0AFE-4E8A-A4F3-486B3FC22CAC}"/>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7530875" y="50244"/>
            <a:ext cx="3096344" cy="892810"/>
          </a:xfrm>
          <a:prstGeom prst="rect">
            <a:avLst/>
          </a:prstGeom>
          <a:noFill/>
          <a:ln>
            <a:noFill/>
          </a:ln>
        </p:spPr>
      </p:pic>
    </p:spTree>
    <p:extLst>
      <p:ext uri="{BB962C8B-B14F-4D97-AF65-F5344CB8AC3E}">
        <p14:creationId xmlns:p14="http://schemas.microsoft.com/office/powerpoint/2010/main" val="12561745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title="This slide contains the following visuals: slicer ,Consultations by Month ,Patient on Anticoagulant ,tableEx ,Patient on Antiplatelet ,tableEx ,Mangar Device Used ,Consultations by CCG ,Nature of Fall ,Onward Referral ,tableEx. Please refer to the notes on this slide for details">
            <a:hlinkClick r:id="rId3"/>
          </p:cNvPr>
          <p:cNvPicPr>
            <a:picLocks noChangeAspect="1"/>
          </p:cNvPicPr>
          <p:nvPr/>
        </p:nvPicPr>
        <p:blipFill>
          <a:blip r:embed="rId4"/>
          <a:stretch>
            <a:fillRect/>
          </a:stretch>
        </p:blipFill>
        <p:spPr>
          <a:xfrm>
            <a:off x="1581151" y="1412776"/>
            <a:ext cx="9015413" cy="5445224"/>
          </a:xfrm>
          <a:prstGeom prst="rect">
            <a:avLst/>
          </a:prstGeom>
          <a:noFill/>
        </p:spPr>
      </p:pic>
      <p:sp>
        <p:nvSpPr>
          <p:cNvPr id="4" name="Title" hidden="1"/>
          <p:cNvSpPr>
            <a:spLocks noGrp="1"/>
          </p:cNvSpPr>
          <p:nvPr>
            <p:ph type="title"/>
          </p:nvPr>
        </p:nvSpPr>
        <p:spPr/>
        <p:txBody>
          <a:bodyPr/>
          <a:lstStyle/>
          <a:p>
            <a:r>
              <a:t>Page 1</a:t>
            </a:r>
          </a:p>
        </p:txBody>
      </p:sp>
      <p:sp>
        <p:nvSpPr>
          <p:cNvPr id="6" name="Text Placeholder 2"/>
          <p:cNvSpPr>
            <a:spLocks noGrp="1"/>
          </p:cNvSpPr>
          <p:nvPr>
            <p:ph type="body" sz="quarter" idx="4294967295"/>
          </p:nvPr>
        </p:nvSpPr>
        <p:spPr>
          <a:xfrm>
            <a:off x="1609609" y="101796"/>
            <a:ext cx="6695975" cy="865188"/>
          </a:xfrm>
          <a:prstGeom prst="rect">
            <a:avLst/>
          </a:prstGeom>
        </p:spPr>
        <p:txBody>
          <a:bodyPr>
            <a:normAutofit/>
          </a:bodyPr>
          <a:lstStyle/>
          <a:p>
            <a:pPr marL="0" indent="0">
              <a:buNone/>
            </a:pPr>
            <a:r>
              <a:rPr lang="en-GB" sz="3600" b="1" dirty="0">
                <a:solidFill>
                  <a:srgbClr val="0070C0"/>
                </a:solidFill>
                <a:latin typeface="+mj-lt"/>
              </a:rPr>
              <a:t>Falls data</a:t>
            </a:r>
          </a:p>
        </p:txBody>
      </p:sp>
      <p:pic>
        <p:nvPicPr>
          <p:cNvPr id="7" name="Picture 6" descr="C:\Users\rachelbinks\Desktop\Desktop Folder 05.02.20\Logos\logo-edge.gif.jpg">
            <a:extLst>
              <a:ext uri="{FF2B5EF4-FFF2-40B4-BE49-F238E27FC236}">
                <a16:creationId xmlns:a16="http://schemas.microsoft.com/office/drawing/2014/main" id="{867D0751-656F-47A3-BEA6-156FEE7D176F}"/>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7571656" y="0"/>
            <a:ext cx="3096344" cy="892810"/>
          </a:xfrm>
          <a:prstGeom prst="rect">
            <a:avLst/>
          </a:prstGeom>
          <a:noFill/>
          <a:ln>
            <a:noFill/>
          </a:ln>
        </p:spPr>
      </p:pic>
    </p:spTree>
    <p:extLst>
      <p:ext uri="{BB962C8B-B14F-4D97-AF65-F5344CB8AC3E}">
        <p14:creationId xmlns:p14="http://schemas.microsoft.com/office/powerpoint/2010/main" val="27448310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7DD8138-37B6-4284-8AC0-DA38828E92FE}"/>
              </a:ext>
            </a:extLst>
          </p:cNvPr>
          <p:cNvPicPr>
            <a:picLocks noChangeAspect="1"/>
          </p:cNvPicPr>
          <p:nvPr/>
        </p:nvPicPr>
        <p:blipFill rotWithShape="1">
          <a:blip r:embed="rId2"/>
          <a:srcRect l="47394" t="26698" r="5753" b="3553"/>
          <a:stretch/>
        </p:blipFill>
        <p:spPr bwMode="auto">
          <a:xfrm>
            <a:off x="1524001" y="1052737"/>
            <a:ext cx="9144000" cy="5808939"/>
          </a:xfrm>
          <a:prstGeom prst="rect">
            <a:avLst/>
          </a:prstGeom>
          <a:ln>
            <a:noFill/>
          </a:ln>
          <a:extLst>
            <a:ext uri="{53640926-AAD7-44D8-BBD7-CCE9431645EC}">
              <a14:shadowObscured xmlns:a14="http://schemas.microsoft.com/office/drawing/2010/main"/>
            </a:ext>
          </a:extLst>
        </p:spPr>
      </p:pic>
      <p:sp>
        <p:nvSpPr>
          <p:cNvPr id="4" name="Text Placeholder 2">
            <a:extLst>
              <a:ext uri="{FF2B5EF4-FFF2-40B4-BE49-F238E27FC236}">
                <a16:creationId xmlns:a16="http://schemas.microsoft.com/office/drawing/2014/main" id="{2BF2F19A-5639-4FE4-88B5-4C6FF324FD94}"/>
              </a:ext>
            </a:extLst>
          </p:cNvPr>
          <p:cNvSpPr txBox="1">
            <a:spLocks/>
          </p:cNvSpPr>
          <p:nvPr/>
        </p:nvSpPr>
        <p:spPr>
          <a:xfrm>
            <a:off x="1609609" y="101796"/>
            <a:ext cx="6695975" cy="86518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Tx/>
              <a:buNone/>
            </a:pPr>
            <a:r>
              <a:rPr lang="en-GB" sz="3600" b="1" dirty="0">
                <a:solidFill>
                  <a:srgbClr val="0070C0"/>
                </a:solidFill>
                <a:latin typeface="Calibri"/>
              </a:rPr>
              <a:t>Prescriptions Issued</a:t>
            </a:r>
          </a:p>
        </p:txBody>
      </p:sp>
      <p:pic>
        <p:nvPicPr>
          <p:cNvPr id="5" name="Picture 4" descr="C:\Users\rachelbinks\Desktop\Desktop Folder 05.02.20\Logos\logo-edge.gif.jpg">
            <a:extLst>
              <a:ext uri="{FF2B5EF4-FFF2-40B4-BE49-F238E27FC236}">
                <a16:creationId xmlns:a16="http://schemas.microsoft.com/office/drawing/2014/main" id="{96157D8A-92F0-4354-8C69-A4A16854532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571656" y="0"/>
            <a:ext cx="3096344" cy="892810"/>
          </a:xfrm>
          <a:prstGeom prst="rect">
            <a:avLst/>
          </a:prstGeom>
          <a:noFill/>
          <a:ln>
            <a:noFill/>
          </a:ln>
        </p:spPr>
      </p:pic>
    </p:spTree>
    <p:extLst>
      <p:ext uri="{BB962C8B-B14F-4D97-AF65-F5344CB8AC3E}">
        <p14:creationId xmlns:p14="http://schemas.microsoft.com/office/powerpoint/2010/main" val="3252104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5062" y="2204864"/>
            <a:ext cx="9124623" cy="3528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Object 4"/>
          <p:cNvGraphicFramePr>
            <a:graphicFrameLocks noChangeAspect="1"/>
          </p:cNvGraphicFramePr>
          <p:nvPr/>
        </p:nvGraphicFramePr>
        <p:xfrm>
          <a:off x="8616950" y="1"/>
          <a:ext cx="2057400" cy="1389063"/>
        </p:xfrm>
        <a:graphic>
          <a:graphicData uri="http://schemas.openxmlformats.org/presentationml/2006/ole">
            <mc:AlternateContent xmlns:mc="http://schemas.openxmlformats.org/markup-compatibility/2006">
              <mc:Choice xmlns:v="urn:schemas-microsoft-com:vml" Requires="v">
                <p:oleObj name="Bitmap Image" r:id="rId3" imgW="11716352" imgH="5950256" progId="PBrush">
                  <p:embed/>
                </p:oleObj>
              </mc:Choice>
              <mc:Fallback>
                <p:oleObj name="Bitmap Image" r:id="rId3" imgW="11716352" imgH="5950256" progId="PBrush">
                  <p:embed/>
                  <p:pic>
                    <p:nvPicPr>
                      <p:cNvPr id="5"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16950" y="1"/>
                        <a:ext cx="2057400" cy="138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Title 2"/>
          <p:cNvSpPr txBox="1">
            <a:spLocks/>
          </p:cNvSpPr>
          <p:nvPr/>
        </p:nvSpPr>
        <p:spPr>
          <a:xfrm>
            <a:off x="1703512" y="160828"/>
            <a:ext cx="5292588" cy="548679"/>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600" b="1" kern="1200" dirty="0">
                <a:solidFill>
                  <a:srgbClr val="0066CC"/>
                </a:solidFill>
                <a:latin typeface="Calibri"/>
              </a:rPr>
              <a:t>Remote Devices</a:t>
            </a:r>
            <a:endParaRPr lang="en-GB" sz="3600" kern="1200" dirty="0">
              <a:solidFill>
                <a:srgbClr val="0066CC"/>
              </a:solidFill>
              <a:latin typeface="Calibri"/>
            </a:endParaRPr>
          </a:p>
        </p:txBody>
      </p:sp>
    </p:spTree>
    <p:extLst>
      <p:ext uri="{BB962C8B-B14F-4D97-AF65-F5344CB8AC3E}">
        <p14:creationId xmlns:p14="http://schemas.microsoft.com/office/powerpoint/2010/main" val="31964402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1703513" y="68747"/>
            <a:ext cx="6695975" cy="865188"/>
          </a:xfrm>
        </p:spPr>
        <p:txBody>
          <a:bodyPr>
            <a:normAutofit/>
          </a:bodyPr>
          <a:lstStyle/>
          <a:p>
            <a:r>
              <a:rPr lang="en-GB" sz="3600" dirty="0">
                <a:latin typeface="+mj-lt"/>
              </a:rPr>
              <a:t>Goldline Data</a:t>
            </a:r>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61681" y="1219200"/>
            <a:ext cx="8944596" cy="52050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8112224" y="5915559"/>
            <a:ext cx="2592288" cy="910814"/>
          </a:xfrm>
          <a:prstGeom prst="rect">
            <a:avLst/>
          </a:prstGeom>
          <a:noFill/>
          <a:ln>
            <a:noFill/>
          </a:ln>
        </p:spPr>
      </p:pic>
      <p:graphicFrame>
        <p:nvGraphicFramePr>
          <p:cNvPr id="5" name="Object 4">
            <a:extLst>
              <a:ext uri="{FF2B5EF4-FFF2-40B4-BE49-F238E27FC236}">
                <a16:creationId xmlns:a16="http://schemas.microsoft.com/office/drawing/2014/main" id="{894641C5-56A6-4B68-9112-C5739D1B48D0}"/>
              </a:ext>
            </a:extLst>
          </p:cNvPr>
          <p:cNvGraphicFramePr>
            <a:graphicFrameLocks noChangeAspect="1"/>
          </p:cNvGraphicFramePr>
          <p:nvPr/>
        </p:nvGraphicFramePr>
        <p:xfrm>
          <a:off x="8616950" y="1"/>
          <a:ext cx="2057400" cy="1389063"/>
        </p:xfrm>
        <a:graphic>
          <a:graphicData uri="http://schemas.openxmlformats.org/presentationml/2006/ole">
            <mc:AlternateContent xmlns:mc="http://schemas.openxmlformats.org/markup-compatibility/2006">
              <mc:Choice xmlns:v="urn:schemas-microsoft-com:vml" Requires="v">
                <p:oleObj name="Bitmap Image" r:id="rId4" imgW="11716352" imgH="5950256" progId="PBrush">
                  <p:embed/>
                </p:oleObj>
              </mc:Choice>
              <mc:Fallback>
                <p:oleObj name="Bitmap Image" r:id="rId4" imgW="11716352" imgH="5950256" progId="PBrush">
                  <p:embed/>
                  <p:pic>
                    <p:nvPicPr>
                      <p:cNvPr id="5" name="Object 4">
                        <a:extLst>
                          <a:ext uri="{FF2B5EF4-FFF2-40B4-BE49-F238E27FC236}">
                            <a16:creationId xmlns:a16="http://schemas.microsoft.com/office/drawing/2014/main" id="{894641C5-56A6-4B68-9112-C5739D1B48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16950" y="1"/>
                        <a:ext cx="2057400" cy="138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2578458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24000" y="1"/>
            <a:ext cx="9144000" cy="1371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pPr>
            <a:endParaRPr lang="en-GB" sz="1800" kern="1200">
              <a:solidFill>
                <a:prstClr val="white"/>
              </a:solidFill>
              <a:latin typeface="Calibri"/>
            </a:endParaRPr>
          </a:p>
        </p:txBody>
      </p:sp>
      <p:sp>
        <p:nvSpPr>
          <p:cNvPr id="3" name="Text Placeholder 2"/>
          <p:cNvSpPr>
            <a:spLocks noGrp="1"/>
          </p:cNvSpPr>
          <p:nvPr>
            <p:ph type="body" sz="quarter" idx="13"/>
          </p:nvPr>
        </p:nvSpPr>
        <p:spPr>
          <a:xfrm>
            <a:off x="1775521" y="116632"/>
            <a:ext cx="8555059" cy="1404392"/>
          </a:xfrm>
        </p:spPr>
        <p:txBody>
          <a:bodyPr>
            <a:noAutofit/>
          </a:bodyPr>
          <a:lstStyle/>
          <a:p>
            <a:r>
              <a:rPr lang="en-GB" sz="3600" dirty="0">
                <a:solidFill>
                  <a:srgbClr val="0070C0"/>
                </a:solidFill>
                <a:latin typeface="+mj-lt"/>
              </a:rPr>
              <a:t>Our Impact: </a:t>
            </a:r>
            <a:r>
              <a:rPr lang="en-GB" sz="3600" dirty="0">
                <a:latin typeface="+mj-lt"/>
              </a:rPr>
              <a:t>Goldline</a:t>
            </a:r>
          </a:p>
          <a:p>
            <a:r>
              <a:rPr lang="en-GB" sz="2400" b="0" dirty="0">
                <a:solidFill>
                  <a:srgbClr val="0070C0"/>
                </a:solidFill>
                <a:latin typeface="+mn-lt"/>
              </a:rPr>
              <a:t>Helping patients to die on their own terms in </a:t>
            </a:r>
          </a:p>
          <a:p>
            <a:r>
              <a:rPr lang="en-GB" sz="2400" b="0" dirty="0">
                <a:solidFill>
                  <a:srgbClr val="0070C0"/>
                </a:solidFill>
                <a:latin typeface="+mn-lt"/>
              </a:rPr>
              <a:t>the place of their choosing</a:t>
            </a:r>
            <a:endParaRPr lang="en-GB" sz="2400" dirty="0">
              <a:latin typeface="+mn-lt"/>
            </a:endParaRPr>
          </a:p>
        </p:txBody>
      </p:sp>
      <p:pic>
        <p:nvPicPr>
          <p:cNvPr id="4" name="Picture 2" descr="C:\Users\SophieBrown\Desktop\Goldline Logo.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8252324" y="5953079"/>
            <a:ext cx="2415676" cy="90492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le 6"/>
          <p:cNvGraphicFramePr>
            <a:graphicFrameLocks noGrp="1"/>
          </p:cNvGraphicFramePr>
          <p:nvPr/>
        </p:nvGraphicFramePr>
        <p:xfrm>
          <a:off x="1828800" y="1790700"/>
          <a:ext cx="4385226" cy="4572000"/>
        </p:xfrm>
        <a:graphic>
          <a:graphicData uri="http://schemas.openxmlformats.org/drawingml/2006/table">
            <a:tbl>
              <a:tblPr firstRow="1" bandRow="1">
                <a:tableStyleId>{93296810-A885-4BE3-A3E7-6D5BEEA58F35}</a:tableStyleId>
              </a:tblPr>
              <a:tblGrid>
                <a:gridCol w="2209800">
                  <a:extLst>
                    <a:ext uri="{9D8B030D-6E8A-4147-A177-3AD203B41FA5}">
                      <a16:colId xmlns:a16="http://schemas.microsoft.com/office/drawing/2014/main" val="20000"/>
                    </a:ext>
                  </a:extLst>
                </a:gridCol>
                <a:gridCol w="2175426">
                  <a:extLst>
                    <a:ext uri="{9D8B030D-6E8A-4147-A177-3AD203B41FA5}">
                      <a16:colId xmlns:a16="http://schemas.microsoft.com/office/drawing/2014/main" val="20001"/>
                    </a:ext>
                  </a:extLst>
                </a:gridCol>
              </a:tblGrid>
              <a:tr h="2286000">
                <a:tc>
                  <a:txBody>
                    <a:bodyPr/>
                    <a:lstStyle/>
                    <a:p>
                      <a:pPr algn="ctr"/>
                      <a:r>
                        <a:rPr lang="en-GB" sz="1600" b="1" dirty="0">
                          <a:solidFill>
                            <a:schemeClr val="accent6">
                              <a:lumMod val="50000"/>
                            </a:schemeClr>
                          </a:solidFill>
                        </a:rPr>
                        <a:t>only</a:t>
                      </a:r>
                      <a:r>
                        <a:rPr lang="en-GB" sz="7200" b="1" dirty="0">
                          <a:solidFill>
                            <a:schemeClr val="accent6">
                              <a:lumMod val="50000"/>
                            </a:schemeClr>
                          </a:solidFill>
                        </a:rPr>
                        <a:t>13%</a:t>
                      </a:r>
                      <a:endParaRPr lang="en-GB" sz="7200" b="0" baseline="0" dirty="0">
                        <a:solidFill>
                          <a:schemeClr val="accent6">
                            <a:lumMod val="50000"/>
                          </a:schemeClr>
                        </a:solidFill>
                      </a:endParaRPr>
                    </a:p>
                    <a:p>
                      <a:pPr algn="ctr"/>
                      <a:r>
                        <a:rPr lang="en-GB" sz="1600" b="0" baseline="0" dirty="0">
                          <a:solidFill>
                            <a:schemeClr val="accent6">
                              <a:lumMod val="50000"/>
                            </a:schemeClr>
                          </a:solidFill>
                        </a:rPr>
                        <a:t>of deaths occurred in hospital  (</a:t>
                      </a:r>
                      <a:r>
                        <a:rPr lang="en-GB" sz="2400" b="1" baseline="0" dirty="0">
                          <a:solidFill>
                            <a:schemeClr val="accent6">
                              <a:lumMod val="50000"/>
                            </a:schemeClr>
                          </a:solidFill>
                        </a:rPr>
                        <a:t>45%</a:t>
                      </a:r>
                      <a:r>
                        <a:rPr lang="en-GB" sz="1600" b="0" baseline="0" dirty="0">
                          <a:solidFill>
                            <a:schemeClr val="accent6">
                              <a:lumMod val="50000"/>
                            </a:schemeClr>
                          </a:solidFill>
                        </a:rPr>
                        <a:t> England av. 19/20)</a:t>
                      </a:r>
                      <a:endParaRPr lang="en-GB" sz="1600" b="0" dirty="0">
                        <a:solidFill>
                          <a:schemeClr val="accent6">
                            <a:lumMod val="50000"/>
                          </a:schemeClr>
                        </a:solidFill>
                      </a:endParaRPr>
                    </a:p>
                    <a:p>
                      <a:pPr algn="ctr"/>
                      <a:endParaRPr lang="en-GB" sz="1600" b="0" dirty="0">
                        <a:solidFill>
                          <a:schemeClr val="accent6">
                            <a:lumMod val="50000"/>
                          </a:schemeClr>
                        </a:solidFill>
                      </a:endParaRPr>
                    </a:p>
                  </a:txBody>
                  <a:tcPr marL="36000" marR="36000" marT="0" marB="0">
                    <a:solidFill>
                      <a:schemeClr val="accent6">
                        <a:lumMod val="60000"/>
                        <a:lumOff val="40000"/>
                      </a:schemeClr>
                    </a:solidFill>
                  </a:tcPr>
                </a:tc>
                <a:tc>
                  <a:txBody>
                    <a:bodyPr/>
                    <a:lstStyle/>
                    <a:p>
                      <a:pPr lvl="0" algn="ctr"/>
                      <a:r>
                        <a:rPr lang="en-GB" sz="7200" b="1" dirty="0">
                          <a:solidFill>
                            <a:schemeClr val="accent6">
                              <a:lumMod val="50000"/>
                            </a:schemeClr>
                          </a:solidFill>
                        </a:rPr>
                        <a:t>23%</a:t>
                      </a:r>
                      <a:endParaRPr lang="en-GB" sz="7200" b="0" dirty="0">
                        <a:solidFill>
                          <a:schemeClr val="accent6">
                            <a:lumMod val="50000"/>
                          </a:schemeClr>
                        </a:solidFill>
                      </a:endParaRPr>
                    </a:p>
                    <a:p>
                      <a:pPr lvl="0" algn="ctr"/>
                      <a:r>
                        <a:rPr lang="en-GB" sz="1600" b="0" dirty="0">
                          <a:solidFill>
                            <a:schemeClr val="accent6">
                              <a:lumMod val="50000"/>
                            </a:schemeClr>
                          </a:solidFill>
                        </a:rPr>
                        <a:t>reduction in unplanned admissions, saving</a:t>
                      </a:r>
                    </a:p>
                    <a:p>
                      <a:pPr lvl="0" algn="ctr"/>
                      <a:r>
                        <a:rPr lang="en-GB" sz="1600" b="0" dirty="0">
                          <a:solidFill>
                            <a:schemeClr val="accent6">
                              <a:lumMod val="50000"/>
                            </a:schemeClr>
                          </a:solidFill>
                        </a:rPr>
                        <a:t>£2 for every £1 spent</a:t>
                      </a:r>
                    </a:p>
                    <a:p>
                      <a:pPr algn="ctr"/>
                      <a:endParaRPr lang="en-GB" sz="1600" b="0" dirty="0">
                        <a:solidFill>
                          <a:schemeClr val="accent6">
                            <a:lumMod val="50000"/>
                          </a:schemeClr>
                        </a:solidFill>
                      </a:endParaRPr>
                    </a:p>
                  </a:txBody>
                  <a:tcPr marL="36000" marR="36000" marT="0" marB="0">
                    <a:solidFill>
                      <a:schemeClr val="accent6">
                        <a:lumMod val="20000"/>
                        <a:lumOff val="80000"/>
                      </a:schemeClr>
                    </a:solidFill>
                  </a:tcPr>
                </a:tc>
                <a:extLst>
                  <a:ext uri="{0D108BD9-81ED-4DB2-BD59-A6C34878D82A}">
                    <a16:rowId xmlns:a16="http://schemas.microsoft.com/office/drawing/2014/main" val="10000"/>
                  </a:ext>
                </a:extLst>
              </a:tr>
              <a:tr h="2286000">
                <a:tc>
                  <a:txBody>
                    <a:bodyPr/>
                    <a:lstStyle/>
                    <a:p>
                      <a:pPr lvl="0" algn="ctr"/>
                      <a:r>
                        <a:rPr lang="en-GB" sz="7200" b="1" dirty="0">
                          <a:solidFill>
                            <a:schemeClr val="accent6">
                              <a:lumMod val="50000"/>
                            </a:schemeClr>
                          </a:solidFill>
                        </a:rPr>
                        <a:t>66%</a:t>
                      </a:r>
                      <a:endParaRPr lang="en-GB" sz="7200" b="0" dirty="0">
                        <a:solidFill>
                          <a:schemeClr val="accent6">
                            <a:lumMod val="50000"/>
                          </a:schemeClr>
                        </a:solidFill>
                      </a:endParaRPr>
                    </a:p>
                    <a:p>
                      <a:pPr lvl="0" algn="ctr"/>
                      <a:r>
                        <a:rPr lang="en-GB" sz="1600" b="0" dirty="0">
                          <a:solidFill>
                            <a:schemeClr val="accent6">
                              <a:lumMod val="50000"/>
                            </a:schemeClr>
                          </a:solidFill>
                        </a:rPr>
                        <a:t>of</a:t>
                      </a:r>
                      <a:r>
                        <a:rPr lang="en-GB" sz="1600" b="0" baseline="0" dirty="0">
                          <a:solidFill>
                            <a:schemeClr val="accent6">
                              <a:lumMod val="50000"/>
                            </a:schemeClr>
                          </a:solidFill>
                        </a:rPr>
                        <a:t> calls received out of hours, providing vital round the clock support</a:t>
                      </a:r>
                      <a:endParaRPr lang="en-GB" sz="1600" b="0" dirty="0">
                        <a:solidFill>
                          <a:schemeClr val="accent6">
                            <a:lumMod val="50000"/>
                          </a:schemeClr>
                        </a:solidFill>
                      </a:endParaRPr>
                    </a:p>
                  </a:txBody>
                  <a:tcPr marL="36000" marR="36000" marT="0" marB="0">
                    <a:solidFill>
                      <a:schemeClr val="accent6">
                        <a:lumMod val="20000"/>
                        <a:lumOff val="80000"/>
                      </a:schemeClr>
                    </a:solidFill>
                  </a:tcPr>
                </a:tc>
                <a:tc>
                  <a:txBody>
                    <a:bodyPr/>
                    <a:lstStyle/>
                    <a:p>
                      <a:pPr algn="ctr"/>
                      <a:r>
                        <a:rPr lang="en-GB" sz="7200" b="1" dirty="0">
                          <a:solidFill>
                            <a:schemeClr val="accent6">
                              <a:lumMod val="50000"/>
                            </a:schemeClr>
                          </a:solidFill>
                        </a:rPr>
                        <a:t>43%</a:t>
                      </a:r>
                      <a:endParaRPr lang="en-GB" sz="7200" b="0" dirty="0">
                        <a:solidFill>
                          <a:schemeClr val="accent6">
                            <a:lumMod val="50000"/>
                          </a:schemeClr>
                        </a:solidFill>
                      </a:endParaRPr>
                    </a:p>
                    <a:p>
                      <a:pPr algn="ctr"/>
                      <a:r>
                        <a:rPr lang="en-GB" sz="1600" b="0" dirty="0">
                          <a:solidFill>
                            <a:schemeClr val="accent6">
                              <a:lumMod val="50000"/>
                            </a:schemeClr>
                          </a:solidFill>
                        </a:rPr>
                        <a:t>not known</a:t>
                      </a:r>
                      <a:r>
                        <a:rPr lang="en-GB" sz="1600" b="0" baseline="0" dirty="0">
                          <a:solidFill>
                            <a:schemeClr val="accent6">
                              <a:lumMod val="50000"/>
                            </a:schemeClr>
                          </a:solidFill>
                        </a:rPr>
                        <a:t> </a:t>
                      </a:r>
                      <a:r>
                        <a:rPr lang="en-GB" sz="1600" b="0" dirty="0">
                          <a:solidFill>
                            <a:schemeClr val="accent6">
                              <a:lumMod val="50000"/>
                            </a:schemeClr>
                          </a:solidFill>
                        </a:rPr>
                        <a:t>to specialist palliative care teams: reducing inequalities in end of life care.</a:t>
                      </a:r>
                    </a:p>
                  </a:txBody>
                  <a:tcPr marL="36000" marR="36000" marT="0" marB="0">
                    <a:solidFill>
                      <a:schemeClr val="accent6">
                        <a:lumMod val="60000"/>
                        <a:lumOff val="40000"/>
                      </a:schemeClr>
                    </a:solidFill>
                  </a:tcPr>
                </a:tc>
                <a:extLst>
                  <a:ext uri="{0D108BD9-81ED-4DB2-BD59-A6C34878D82A}">
                    <a16:rowId xmlns:a16="http://schemas.microsoft.com/office/drawing/2014/main" val="10001"/>
                  </a:ext>
                </a:extLst>
              </a:tr>
            </a:tbl>
          </a:graphicData>
        </a:graphic>
      </p:graphicFrame>
      <p:sp>
        <p:nvSpPr>
          <p:cNvPr id="8" name="Oval Callout 7"/>
          <p:cNvSpPr/>
          <p:nvPr/>
        </p:nvSpPr>
        <p:spPr>
          <a:xfrm>
            <a:off x="6629400" y="2438400"/>
            <a:ext cx="3810001" cy="3276600"/>
          </a:xfrm>
          <a:prstGeom prst="wedgeEllipseCallout">
            <a:avLst>
              <a:gd name="adj1" fmla="val -54111"/>
              <a:gd name="adj2" fmla="val 55970"/>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pPr algn="ctr">
              <a:buClrTx/>
            </a:pPr>
            <a:r>
              <a:rPr lang="en-GB" sz="1800" i="1" kern="1200" dirty="0">
                <a:solidFill>
                  <a:srgbClr val="F79646">
                    <a:lumMod val="75000"/>
                  </a:srgbClr>
                </a:solidFill>
                <a:latin typeface="Calibri"/>
                <a:ea typeface="Calibri"/>
                <a:cs typeface="Times New Roman"/>
              </a:rPr>
              <a:t>“To all staff working on Goldline - You are the most amazing team who were there for us at the most difficult time.  You supported us to take our dad and care for him at home during the last days of his life, which is the most precious gift.”</a:t>
            </a:r>
          </a:p>
        </p:txBody>
      </p:sp>
      <p:graphicFrame>
        <p:nvGraphicFramePr>
          <p:cNvPr id="9" name="Object 8">
            <a:extLst>
              <a:ext uri="{FF2B5EF4-FFF2-40B4-BE49-F238E27FC236}">
                <a16:creationId xmlns:a16="http://schemas.microsoft.com/office/drawing/2014/main" id="{3A8C8A19-EF92-4F59-8B7B-CCD8684EE27B}"/>
              </a:ext>
            </a:extLst>
          </p:cNvPr>
          <p:cNvGraphicFramePr>
            <a:graphicFrameLocks noChangeAspect="1"/>
          </p:cNvGraphicFramePr>
          <p:nvPr/>
        </p:nvGraphicFramePr>
        <p:xfrm>
          <a:off x="8616950" y="1"/>
          <a:ext cx="2057400" cy="1389063"/>
        </p:xfrm>
        <a:graphic>
          <a:graphicData uri="http://schemas.openxmlformats.org/presentationml/2006/ole">
            <mc:AlternateContent xmlns:mc="http://schemas.openxmlformats.org/markup-compatibility/2006">
              <mc:Choice xmlns:v="urn:schemas-microsoft-com:vml" Requires="v">
                <p:oleObj name="Bitmap Image" r:id="rId4" imgW="11716352" imgH="5950256" progId="PBrush">
                  <p:embed/>
                </p:oleObj>
              </mc:Choice>
              <mc:Fallback>
                <p:oleObj name="Bitmap Image" r:id="rId4" imgW="11716352" imgH="5950256" progId="PBrush">
                  <p:embed/>
                  <p:pic>
                    <p:nvPicPr>
                      <p:cNvPr id="9" name="Object 8">
                        <a:extLst>
                          <a:ext uri="{FF2B5EF4-FFF2-40B4-BE49-F238E27FC236}">
                            <a16:creationId xmlns:a16="http://schemas.microsoft.com/office/drawing/2014/main" id="{3A8C8A19-EF92-4F59-8B7B-CCD8684EE2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16950" y="1"/>
                        <a:ext cx="2057400" cy="138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090252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pic>
        <p:nvPicPr>
          <p:cNvPr id="410" name="Google Shape;410;g17aaeac703f_0_167" descr="Qr code&#10;&#10;Description automatically generated"/>
          <p:cNvPicPr preferRelativeResize="0"/>
          <p:nvPr/>
        </p:nvPicPr>
        <p:blipFill rotWithShape="1">
          <a:blip r:embed="rId3">
            <a:alphaModFix/>
          </a:blip>
          <a:srcRect/>
          <a:stretch/>
        </p:blipFill>
        <p:spPr>
          <a:xfrm>
            <a:off x="6645892" y="2723283"/>
            <a:ext cx="2408877" cy="2995037"/>
          </a:xfrm>
          <a:prstGeom prst="rect">
            <a:avLst/>
          </a:prstGeom>
          <a:noFill/>
          <a:ln>
            <a:noFill/>
          </a:ln>
        </p:spPr>
      </p:pic>
      <p:pic>
        <p:nvPicPr>
          <p:cNvPr id="411" name="Google Shape;411;g17aaeac703f_0_167"/>
          <p:cNvPicPr preferRelativeResize="0"/>
          <p:nvPr/>
        </p:nvPicPr>
        <p:blipFill rotWithShape="1">
          <a:blip r:embed="rId4">
            <a:alphaModFix/>
          </a:blip>
          <a:srcRect t="23915" b="24584"/>
          <a:stretch/>
        </p:blipFill>
        <p:spPr>
          <a:xfrm>
            <a:off x="3396796" y="300804"/>
            <a:ext cx="2513125" cy="1294225"/>
          </a:xfrm>
          <a:prstGeom prst="rect">
            <a:avLst/>
          </a:prstGeom>
          <a:noFill/>
          <a:ln>
            <a:noFill/>
          </a:ln>
        </p:spPr>
      </p:pic>
      <p:sp>
        <p:nvSpPr>
          <p:cNvPr id="412" name="Google Shape;412;g17aaeac703f_0_167"/>
          <p:cNvSpPr/>
          <p:nvPr/>
        </p:nvSpPr>
        <p:spPr>
          <a:xfrm>
            <a:off x="6119463" y="377900"/>
            <a:ext cx="2316600" cy="1107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6600"/>
              <a:buFont typeface="Work Sans"/>
              <a:buNone/>
            </a:pPr>
            <a:r>
              <a:rPr lang="en-GB" sz="6600" b="1" i="0" u="none" strike="noStrike" cap="none">
                <a:solidFill>
                  <a:srgbClr val="000000"/>
                </a:solidFill>
                <a:latin typeface="Work Sans"/>
                <a:ea typeface="Work Sans"/>
                <a:cs typeface="Work Sans"/>
                <a:sym typeface="Work Sans"/>
              </a:rPr>
              <a:t>Slido</a:t>
            </a:r>
            <a:endParaRPr sz="6600" b="0" i="0" u="none" strike="noStrike" cap="none">
              <a:solidFill>
                <a:srgbClr val="000000"/>
              </a:solidFill>
              <a:latin typeface="Calibri"/>
              <a:ea typeface="Calibri"/>
              <a:cs typeface="Calibri"/>
              <a:sym typeface="Calibri"/>
            </a:endParaRPr>
          </a:p>
        </p:txBody>
      </p:sp>
      <p:sp>
        <p:nvSpPr>
          <p:cNvPr id="413" name="Google Shape;413;g17aaeac703f_0_167"/>
          <p:cNvSpPr/>
          <p:nvPr/>
        </p:nvSpPr>
        <p:spPr>
          <a:xfrm>
            <a:off x="2523760" y="1836042"/>
            <a:ext cx="7144500" cy="646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a:solidFill>
                  <a:srgbClr val="000000"/>
                </a:solidFill>
                <a:latin typeface="Arial"/>
                <a:ea typeface="Arial"/>
                <a:cs typeface="Arial"/>
                <a:sym typeface="Arial"/>
              </a:rPr>
              <a:t>Please scan the QR Code on the screen. This will take you through to Slido, where you can interact with us.</a:t>
            </a:r>
            <a:endParaRPr sz="1800" b="0" i="0" u="none" strike="noStrike" cap="none">
              <a:solidFill>
                <a:srgbClr val="000000"/>
              </a:solidFill>
              <a:latin typeface="Arial"/>
              <a:ea typeface="Arial"/>
              <a:cs typeface="Arial"/>
              <a:sym typeface="Arial"/>
            </a:endParaRPr>
          </a:p>
        </p:txBody>
      </p:sp>
      <p:pic>
        <p:nvPicPr>
          <p:cNvPr id="414" name="Google Shape;414;g17aaeac703f_0_167" descr="Qr code&#10;&#10;Description automatically generated"/>
          <p:cNvPicPr preferRelativeResize="0"/>
          <p:nvPr/>
        </p:nvPicPr>
        <p:blipFill rotWithShape="1">
          <a:blip r:embed="rId5">
            <a:alphaModFix/>
          </a:blip>
          <a:srcRect/>
          <a:stretch/>
        </p:blipFill>
        <p:spPr>
          <a:xfrm>
            <a:off x="6944776" y="2977227"/>
            <a:ext cx="1811108" cy="1811108"/>
          </a:xfrm>
          <a:prstGeom prst="rect">
            <a:avLst/>
          </a:prstGeom>
          <a:noFill/>
          <a:ln>
            <a:noFill/>
          </a:ln>
        </p:spPr>
      </p:pic>
      <p:sp>
        <p:nvSpPr>
          <p:cNvPr id="415" name="Google Shape;415;g17aaeac703f_0_167"/>
          <p:cNvSpPr txBox="1"/>
          <p:nvPr/>
        </p:nvSpPr>
        <p:spPr>
          <a:xfrm>
            <a:off x="1744625" y="6098975"/>
            <a:ext cx="9249600" cy="400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GB" sz="2000" dirty="0">
                <a:solidFill>
                  <a:srgbClr val="6CA6AA"/>
                </a:solidFill>
              </a:rPr>
              <a:t>3</a:t>
            </a:r>
            <a:r>
              <a:rPr lang="en-GB" sz="2000" baseline="30000" dirty="0">
                <a:solidFill>
                  <a:srgbClr val="6CA6AA"/>
                </a:solidFill>
              </a:rPr>
              <a:t>rd</a:t>
            </a:r>
            <a:r>
              <a:rPr lang="en-GB" sz="2000" b="0" i="0" u="none" strike="noStrike" cap="none" dirty="0">
                <a:solidFill>
                  <a:srgbClr val="6CA6AA"/>
                </a:solidFill>
                <a:latin typeface="Arial"/>
                <a:ea typeface="Arial"/>
                <a:cs typeface="Arial"/>
                <a:sym typeface="Arial"/>
              </a:rPr>
              <a:t> November 2022- 08:00am – 15:30pm – Hatfield’s Conference Centre</a:t>
            </a:r>
            <a:endParaRPr sz="1400" b="0" i="0" u="none" strike="noStrike" cap="none" dirty="0">
              <a:solidFill>
                <a:srgbClr val="000000"/>
              </a:solidFill>
              <a:latin typeface="Arial"/>
              <a:ea typeface="Arial"/>
              <a:cs typeface="Arial"/>
              <a:sym typeface="Arial"/>
            </a:endParaRPr>
          </a:p>
        </p:txBody>
      </p:sp>
      <p:sp>
        <p:nvSpPr>
          <p:cNvPr id="416" name="Google Shape;416;g17aaeac703f_0_167"/>
          <p:cNvSpPr txBox="1"/>
          <p:nvPr/>
        </p:nvSpPr>
        <p:spPr>
          <a:xfrm>
            <a:off x="3443176" y="6400608"/>
            <a:ext cx="53055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rgbClr val="29525B"/>
                </a:solidFill>
                <a:latin typeface="Corsiva Hebrew"/>
                <a:ea typeface="Corsiva Hebrew"/>
                <a:cs typeface="Corsiva Hebrew"/>
                <a:sym typeface="Corsiva Hebrew"/>
              </a:rPr>
              <a:t>Conference hosted by Convenzis Group Limited</a:t>
            </a:r>
            <a:endParaRPr sz="1400" b="0" i="0" u="none" strike="noStrike" cap="none">
              <a:solidFill>
                <a:srgbClr val="000000"/>
              </a:solidFill>
              <a:latin typeface="Arial"/>
              <a:ea typeface="Arial"/>
              <a:cs typeface="Arial"/>
              <a:sym typeface="Arial"/>
            </a:endParaRPr>
          </a:p>
        </p:txBody>
      </p:sp>
      <p:pic>
        <p:nvPicPr>
          <p:cNvPr id="417" name="Google Shape;417;g17aaeac703f_0_167"/>
          <p:cNvPicPr preferRelativeResize="0"/>
          <p:nvPr/>
        </p:nvPicPr>
        <p:blipFill rotWithShape="1">
          <a:blip r:embed="rId5">
            <a:alphaModFix/>
          </a:blip>
          <a:srcRect/>
          <a:stretch/>
        </p:blipFill>
        <p:spPr>
          <a:xfrm>
            <a:off x="6740850" y="2833725"/>
            <a:ext cx="2218960" cy="2218960"/>
          </a:xfrm>
          <a:prstGeom prst="rect">
            <a:avLst/>
          </a:prstGeom>
          <a:noFill/>
          <a:ln>
            <a:noFill/>
          </a:ln>
        </p:spPr>
      </p:pic>
      <p:pic>
        <p:nvPicPr>
          <p:cNvPr id="418" name="Google Shape;418;g17aaeac703f_0_167"/>
          <p:cNvPicPr preferRelativeResize="0"/>
          <p:nvPr/>
        </p:nvPicPr>
        <p:blipFill rotWithShape="1">
          <a:blip r:embed="rId6">
            <a:alphaModFix/>
          </a:blip>
          <a:srcRect t="7926" b="8110"/>
          <a:stretch/>
        </p:blipFill>
        <p:spPr>
          <a:xfrm>
            <a:off x="2896154" y="2723275"/>
            <a:ext cx="3622121" cy="3041100"/>
          </a:xfrm>
          <a:prstGeom prst="rect">
            <a:avLst/>
          </a:prstGeom>
          <a:noFill/>
          <a:ln>
            <a:noFill/>
          </a:ln>
        </p:spPr>
      </p:pic>
      <p:pic>
        <p:nvPicPr>
          <p:cNvPr id="419" name="Google Shape;419;g17aaeac703f_0_167"/>
          <p:cNvPicPr preferRelativeResize="0"/>
          <p:nvPr/>
        </p:nvPicPr>
        <p:blipFill>
          <a:blip r:embed="rId7">
            <a:alphaModFix/>
          </a:blip>
          <a:stretch>
            <a:fillRect/>
          </a:stretch>
        </p:blipFill>
        <p:spPr>
          <a:xfrm>
            <a:off x="6795350" y="2888213"/>
            <a:ext cx="2109975" cy="21099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a:extLst>
              <a:ext uri="{FF2B5EF4-FFF2-40B4-BE49-F238E27FC236}">
                <a16:creationId xmlns:a16="http://schemas.microsoft.com/office/drawing/2014/main" id="{3B567BA8-D291-4B33-952A-8174239A5B6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119089">
            <a:off x="8961346" y="4596535"/>
            <a:ext cx="1444654" cy="20852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2"/>
          <p:cNvSpPr txBox="1">
            <a:spLocks/>
          </p:cNvSpPr>
          <p:nvPr/>
        </p:nvSpPr>
        <p:spPr>
          <a:xfrm>
            <a:off x="1703512" y="160828"/>
            <a:ext cx="5292588" cy="548679"/>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600" b="1" kern="1200" dirty="0">
                <a:solidFill>
                  <a:srgbClr val="0066CC"/>
                </a:solidFill>
                <a:latin typeface="Calibri"/>
              </a:rPr>
              <a:t>MyCare24 COPD</a:t>
            </a:r>
            <a:endParaRPr lang="en-GB" sz="3600" kern="1200" dirty="0">
              <a:solidFill>
                <a:srgbClr val="0066CC"/>
              </a:solidFill>
              <a:latin typeface="Calibri"/>
            </a:endParaRPr>
          </a:p>
        </p:txBody>
      </p:sp>
      <p:sp>
        <p:nvSpPr>
          <p:cNvPr id="8" name="Rectangle 7"/>
          <p:cNvSpPr/>
          <p:nvPr/>
        </p:nvSpPr>
        <p:spPr>
          <a:xfrm>
            <a:off x="1919536" y="1340935"/>
            <a:ext cx="8424936" cy="3447098"/>
          </a:xfrm>
          <a:prstGeom prst="rect">
            <a:avLst/>
          </a:prstGeom>
        </p:spPr>
        <p:txBody>
          <a:bodyPr wrap="square">
            <a:spAutoFit/>
          </a:bodyPr>
          <a:lstStyle/>
          <a:p>
            <a:pPr marL="285750" indent="-285750">
              <a:buClrTx/>
              <a:buFont typeface="Arial" panose="020B0604020202020204" pitchFamily="34" charset="0"/>
              <a:buChar char="•"/>
            </a:pPr>
            <a:r>
              <a:rPr lang="en-GB" sz="2000" kern="1200" dirty="0">
                <a:solidFill>
                  <a:prstClr val="black"/>
                </a:solidFill>
                <a:latin typeface="Calibri"/>
                <a:ea typeface="+mn-ea"/>
                <a:cs typeface="+mn-cs"/>
              </a:rPr>
              <a:t>MyCare24 COPD pilot from 50 to 6000 patients</a:t>
            </a:r>
          </a:p>
          <a:p>
            <a:pPr marL="285750" indent="-285750">
              <a:buClrTx/>
              <a:buFont typeface="Arial" panose="020B0604020202020204" pitchFamily="34" charset="0"/>
              <a:buChar char="•"/>
            </a:pPr>
            <a:r>
              <a:rPr lang="en-GB" sz="2000" kern="1200" dirty="0">
                <a:solidFill>
                  <a:prstClr val="black"/>
                </a:solidFill>
                <a:latin typeface="Calibri"/>
                <a:ea typeface="+mn-ea"/>
                <a:cs typeface="+mn-cs"/>
              </a:rPr>
              <a:t>Remote monitoring via an App (or paper alternative) used by the CO@H and VW</a:t>
            </a:r>
          </a:p>
          <a:p>
            <a:pPr marL="285750" indent="-285750">
              <a:buClrTx/>
              <a:buFont typeface="Arial" panose="020B0604020202020204" pitchFamily="34" charset="0"/>
              <a:buChar char="•"/>
            </a:pPr>
            <a:r>
              <a:rPr lang="en-GB" sz="2000" kern="1200" dirty="0">
                <a:solidFill>
                  <a:prstClr val="black"/>
                </a:solidFill>
                <a:latin typeface="Calibri"/>
                <a:ea typeface="+mn-ea"/>
                <a:cs typeface="+mn-cs"/>
              </a:rPr>
              <a:t>24/7 access to a qualified health care professional (DCH) for patients living in their own homes with moderate/severe/very severe COPD</a:t>
            </a:r>
          </a:p>
          <a:p>
            <a:pPr marL="285750" indent="-285750">
              <a:buClrTx/>
              <a:buFont typeface="Arial" panose="020B0604020202020204" pitchFamily="34" charset="0"/>
              <a:buChar char="•"/>
            </a:pPr>
            <a:r>
              <a:rPr lang="en-GB" sz="2000" kern="1200" dirty="0">
                <a:solidFill>
                  <a:prstClr val="black"/>
                </a:solidFill>
                <a:latin typeface="Calibri"/>
                <a:ea typeface="+mn-ea"/>
                <a:cs typeface="+mn-cs"/>
              </a:rPr>
              <a:t>Bradford District and Craven (BDC) Place</a:t>
            </a:r>
          </a:p>
          <a:p>
            <a:pPr marL="285750" indent="-285750">
              <a:buClrTx/>
              <a:buFont typeface="Arial" panose="020B0604020202020204" pitchFamily="34" charset="0"/>
              <a:buChar char="•"/>
            </a:pPr>
            <a:r>
              <a:rPr lang="en-GB" sz="2000" kern="1200" dirty="0">
                <a:solidFill>
                  <a:prstClr val="black"/>
                </a:solidFill>
                <a:latin typeface="Calibri"/>
                <a:ea typeface="+mn-ea"/>
                <a:cs typeface="+mn-cs"/>
              </a:rPr>
              <a:t>Support to proactively manage their condition keeping them ‘happy and healthy at home’</a:t>
            </a:r>
          </a:p>
          <a:p>
            <a:pPr marL="285750" indent="-285750">
              <a:buClrTx/>
              <a:buFont typeface="Arial" panose="020B0604020202020204" pitchFamily="34" charset="0"/>
              <a:buChar char="•"/>
            </a:pPr>
            <a:r>
              <a:rPr lang="en-GB" sz="2000" kern="1200" dirty="0">
                <a:solidFill>
                  <a:prstClr val="black"/>
                </a:solidFill>
                <a:latin typeface="Calibri"/>
                <a:ea typeface="+mn-ea"/>
                <a:cs typeface="+mn-cs"/>
              </a:rPr>
              <a:t>Reduce dependence on stretched health care services</a:t>
            </a:r>
          </a:p>
          <a:p>
            <a:pPr marL="285750" indent="-285750">
              <a:buClrTx/>
              <a:buFont typeface="Arial" panose="020B0604020202020204" pitchFamily="34" charset="0"/>
              <a:buChar char="•"/>
            </a:pPr>
            <a:r>
              <a:rPr lang="en-GB" sz="2000" kern="1200" dirty="0">
                <a:solidFill>
                  <a:prstClr val="black"/>
                </a:solidFill>
                <a:latin typeface="Calibri"/>
                <a:ea typeface="+mn-ea"/>
                <a:cs typeface="+mn-cs"/>
              </a:rPr>
              <a:t>Realise the patient and system benefits</a:t>
            </a:r>
          </a:p>
          <a:p>
            <a:pPr marL="285750" indent="-285750">
              <a:buClrTx/>
              <a:buFont typeface="Arial" panose="020B0604020202020204" pitchFamily="34" charset="0"/>
              <a:buChar char="•"/>
            </a:pPr>
            <a:r>
              <a:rPr lang="en-GB" sz="2000" kern="1200" dirty="0">
                <a:solidFill>
                  <a:prstClr val="black"/>
                </a:solidFill>
                <a:latin typeface="Calibri"/>
                <a:ea typeface="+mn-ea"/>
                <a:cs typeface="+mn-cs"/>
              </a:rPr>
              <a:t>Embed and evaluate the impact at scale</a:t>
            </a:r>
          </a:p>
        </p:txBody>
      </p:sp>
      <p:graphicFrame>
        <p:nvGraphicFramePr>
          <p:cNvPr id="3" name="Object 2"/>
          <p:cNvGraphicFramePr>
            <a:graphicFrameLocks noChangeAspect="1"/>
          </p:cNvGraphicFramePr>
          <p:nvPr/>
        </p:nvGraphicFramePr>
        <p:xfrm>
          <a:off x="8616950" y="1"/>
          <a:ext cx="2057400" cy="1389063"/>
        </p:xfrm>
        <a:graphic>
          <a:graphicData uri="http://schemas.openxmlformats.org/presentationml/2006/ole">
            <mc:AlternateContent xmlns:mc="http://schemas.openxmlformats.org/markup-compatibility/2006">
              <mc:Choice xmlns:v="urn:schemas-microsoft-com:vml" Requires="v">
                <p:oleObj name="Bitmap Image" r:id="rId3" imgW="11716352" imgH="5950256" progId="PBrush">
                  <p:embed/>
                </p:oleObj>
              </mc:Choice>
              <mc:Fallback>
                <p:oleObj name="Bitmap Image" r:id="rId3" imgW="11716352" imgH="5950256" progId="PBrush">
                  <p:embed/>
                  <p:pic>
                    <p:nvPicPr>
                      <p:cNvPr id="3"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16950" y="1"/>
                        <a:ext cx="2057400" cy="138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Content Placeholder 20">
            <a:extLst>
              <a:ext uri="{FF2B5EF4-FFF2-40B4-BE49-F238E27FC236}">
                <a16:creationId xmlns:a16="http://schemas.microsoft.com/office/drawing/2014/main" id="{E91DFFED-4583-408D-9FD1-26ADCCC0295E}"/>
              </a:ext>
            </a:extLst>
          </p:cNvPr>
          <p:cNvGraphicFramePr>
            <a:graphicFrameLocks/>
          </p:cNvGraphicFramePr>
          <p:nvPr/>
        </p:nvGraphicFramePr>
        <p:xfrm>
          <a:off x="6230620" y="4768204"/>
          <a:ext cx="2403448" cy="200643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0" name="Content Placeholder 15">
            <a:extLst>
              <a:ext uri="{FF2B5EF4-FFF2-40B4-BE49-F238E27FC236}">
                <a16:creationId xmlns:a16="http://schemas.microsoft.com/office/drawing/2014/main" id="{F895B788-C89B-4F54-AC8E-93A0999072C4}"/>
              </a:ext>
            </a:extLst>
          </p:cNvPr>
          <p:cNvGraphicFramePr>
            <a:graphicFrameLocks/>
          </p:cNvGraphicFramePr>
          <p:nvPr/>
        </p:nvGraphicFramePr>
        <p:xfrm>
          <a:off x="1855985" y="4768203"/>
          <a:ext cx="3519935" cy="1963376"/>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8855857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1524001" y="9391"/>
            <a:ext cx="6695975" cy="865188"/>
          </a:xfrm>
        </p:spPr>
        <p:txBody>
          <a:bodyPr>
            <a:normAutofit/>
          </a:bodyPr>
          <a:lstStyle/>
          <a:p>
            <a:r>
              <a:rPr lang="en-GB" sz="3600" dirty="0">
                <a:latin typeface="+mj-lt"/>
              </a:rPr>
              <a:t>Patient view of App</a:t>
            </a:r>
          </a:p>
        </p:txBody>
      </p:sp>
      <p:pic>
        <p:nvPicPr>
          <p:cNvPr id="5" name="Content Placeholder 4"/>
          <p:cNvPicPr>
            <a:picLocks noGrp="1"/>
          </p:cNvPicPr>
          <p:nvPr>
            <p:ph idx="1"/>
          </p:nvPr>
        </p:nvPicPr>
        <p:blipFill rotWithShape="1">
          <a:blip r:embed="rId2"/>
          <a:srcRect l="61165" r="20250"/>
          <a:stretch/>
        </p:blipFill>
        <p:spPr bwMode="auto">
          <a:xfrm>
            <a:off x="1599893" y="764705"/>
            <a:ext cx="2549833" cy="4525963"/>
          </a:xfrm>
          <a:prstGeom prst="rect">
            <a:avLst/>
          </a:prstGeom>
          <a:ln>
            <a:noFill/>
          </a:ln>
          <a:extLst>
            <a:ext uri="{53640926-AAD7-44D8-BBD7-CCE9431645EC}">
              <a14:shadowObscured xmlns:a14="http://schemas.microsoft.com/office/drawing/2010/main"/>
            </a:ext>
          </a:extLst>
        </p:spPr>
      </p:pic>
      <p:pic>
        <p:nvPicPr>
          <p:cNvPr id="6" name="Picture 5"/>
          <p:cNvPicPr/>
          <p:nvPr/>
        </p:nvPicPr>
        <p:blipFill rotWithShape="1">
          <a:blip r:embed="rId3"/>
          <a:srcRect l="60471" r="19764"/>
          <a:stretch/>
        </p:blipFill>
        <p:spPr bwMode="auto">
          <a:xfrm>
            <a:off x="4225617" y="2276872"/>
            <a:ext cx="2743200" cy="4493288"/>
          </a:xfrm>
          <a:prstGeom prst="rect">
            <a:avLst/>
          </a:prstGeom>
          <a:ln>
            <a:noFill/>
          </a:ln>
          <a:extLst>
            <a:ext uri="{53640926-AAD7-44D8-BBD7-CCE9431645EC}">
              <a14:shadowObscured xmlns:a14="http://schemas.microsoft.com/office/drawing/2010/main"/>
            </a:ext>
          </a:extLst>
        </p:spPr>
      </p:pic>
      <p:pic>
        <p:nvPicPr>
          <p:cNvPr id="9" name="Picture 8"/>
          <p:cNvPicPr/>
          <p:nvPr/>
        </p:nvPicPr>
        <p:blipFill rotWithShape="1">
          <a:blip r:embed="rId4"/>
          <a:srcRect l="51318" t="18077" r="12067" b="12137"/>
          <a:stretch/>
        </p:blipFill>
        <p:spPr bwMode="auto">
          <a:xfrm>
            <a:off x="7044710" y="1389063"/>
            <a:ext cx="3346210" cy="2530020"/>
          </a:xfrm>
          <a:prstGeom prst="rect">
            <a:avLst/>
          </a:prstGeom>
          <a:ln>
            <a:noFill/>
          </a:ln>
          <a:extLst>
            <a:ext uri="{53640926-AAD7-44D8-BBD7-CCE9431645EC}">
              <a14:shadowObscured xmlns:a14="http://schemas.microsoft.com/office/drawing/2010/main"/>
            </a:ext>
          </a:extLst>
        </p:spPr>
      </p:pic>
      <p:pic>
        <p:nvPicPr>
          <p:cNvPr id="2051"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10224" r="7195"/>
          <a:stretch/>
        </p:blipFill>
        <p:spPr bwMode="auto">
          <a:xfrm>
            <a:off x="7057670" y="3975362"/>
            <a:ext cx="3333251" cy="23339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88704" y="5968238"/>
            <a:ext cx="1579297" cy="88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Oval 9">
            <a:extLst>
              <a:ext uri="{FF2B5EF4-FFF2-40B4-BE49-F238E27FC236}">
                <a16:creationId xmlns:a16="http://schemas.microsoft.com/office/drawing/2014/main" id="{C1A86A62-1209-4D65-910C-183F4CDFD543}"/>
              </a:ext>
            </a:extLst>
          </p:cNvPr>
          <p:cNvSpPr/>
          <p:nvPr/>
        </p:nvSpPr>
        <p:spPr>
          <a:xfrm>
            <a:off x="2480370" y="4005064"/>
            <a:ext cx="1023343" cy="14401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pPr>
            <a:endParaRPr lang="en-GB" sz="1800" kern="1200">
              <a:solidFill>
                <a:prstClr val="white"/>
              </a:solidFill>
              <a:latin typeface="Calibri"/>
            </a:endParaRPr>
          </a:p>
        </p:txBody>
      </p:sp>
      <p:graphicFrame>
        <p:nvGraphicFramePr>
          <p:cNvPr id="11" name="Object 10">
            <a:extLst>
              <a:ext uri="{FF2B5EF4-FFF2-40B4-BE49-F238E27FC236}">
                <a16:creationId xmlns:a16="http://schemas.microsoft.com/office/drawing/2014/main" id="{B31A804A-2320-46BA-BA84-ECE8DCAB6EDA}"/>
              </a:ext>
            </a:extLst>
          </p:cNvPr>
          <p:cNvGraphicFramePr>
            <a:graphicFrameLocks noChangeAspect="1"/>
          </p:cNvGraphicFramePr>
          <p:nvPr/>
        </p:nvGraphicFramePr>
        <p:xfrm>
          <a:off x="8616950" y="1"/>
          <a:ext cx="2057400" cy="1389063"/>
        </p:xfrm>
        <a:graphic>
          <a:graphicData uri="http://schemas.openxmlformats.org/presentationml/2006/ole">
            <mc:AlternateContent xmlns:mc="http://schemas.openxmlformats.org/markup-compatibility/2006">
              <mc:Choice xmlns:v="urn:schemas-microsoft-com:vml" Requires="v">
                <p:oleObj name="Bitmap Image" r:id="rId7" imgW="11716352" imgH="5950256" progId="PBrush">
                  <p:embed/>
                </p:oleObj>
              </mc:Choice>
              <mc:Fallback>
                <p:oleObj name="Bitmap Image" r:id="rId7" imgW="11716352" imgH="5950256" progId="PBrush">
                  <p:embed/>
                  <p:pic>
                    <p:nvPicPr>
                      <p:cNvPr id="11" name="Object 10">
                        <a:extLst>
                          <a:ext uri="{FF2B5EF4-FFF2-40B4-BE49-F238E27FC236}">
                            <a16:creationId xmlns:a16="http://schemas.microsoft.com/office/drawing/2014/main" id="{B31A804A-2320-46BA-BA84-ECE8DCAB6ED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16950" y="1"/>
                        <a:ext cx="2057400" cy="138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6236209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Object 9">
            <a:extLst>
              <a:ext uri="{FF2B5EF4-FFF2-40B4-BE49-F238E27FC236}">
                <a16:creationId xmlns:a16="http://schemas.microsoft.com/office/drawing/2014/main" id="{DAB87982-FE1B-4734-BBE9-E27713A6F1BE}"/>
              </a:ext>
            </a:extLst>
          </p:cNvPr>
          <p:cNvGraphicFramePr>
            <a:graphicFrameLocks noChangeAspect="1"/>
          </p:cNvGraphicFramePr>
          <p:nvPr/>
        </p:nvGraphicFramePr>
        <p:xfrm>
          <a:off x="8616950" y="1"/>
          <a:ext cx="2057400" cy="1389063"/>
        </p:xfrm>
        <a:graphic>
          <a:graphicData uri="http://schemas.openxmlformats.org/presentationml/2006/ole">
            <mc:AlternateContent xmlns:mc="http://schemas.openxmlformats.org/markup-compatibility/2006">
              <mc:Choice xmlns:v="urn:schemas-microsoft-com:vml" Requires="v">
                <p:oleObj name="Bitmap Image" r:id="rId2" imgW="11716352" imgH="5950256" progId="PBrush">
                  <p:embed/>
                </p:oleObj>
              </mc:Choice>
              <mc:Fallback>
                <p:oleObj name="Bitmap Image" r:id="rId2" imgW="11716352" imgH="5950256" progId="PBrush">
                  <p:embed/>
                  <p:pic>
                    <p:nvPicPr>
                      <p:cNvPr id="10" name="Object 9">
                        <a:extLst>
                          <a:ext uri="{FF2B5EF4-FFF2-40B4-BE49-F238E27FC236}">
                            <a16:creationId xmlns:a16="http://schemas.microsoft.com/office/drawing/2014/main" id="{DAB87982-FE1B-4734-BBE9-E27713A6F1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6950" y="1"/>
                        <a:ext cx="2057400" cy="138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Rectangle 4"/>
          <p:cNvSpPr/>
          <p:nvPr/>
        </p:nvSpPr>
        <p:spPr>
          <a:xfrm>
            <a:off x="1524000" y="0"/>
            <a:ext cx="9144000" cy="15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Tx/>
            </a:pPr>
            <a:endParaRPr lang="en-GB" sz="1800" kern="1200" dirty="0">
              <a:solidFill>
                <a:srgbClr val="0070C0"/>
              </a:solidFill>
              <a:latin typeface="Calibri"/>
            </a:endParaRPr>
          </a:p>
        </p:txBody>
      </p:sp>
      <p:sp>
        <p:nvSpPr>
          <p:cNvPr id="2" name="Content Placeholder 1"/>
          <p:cNvSpPr>
            <a:spLocks noGrp="1"/>
          </p:cNvSpPr>
          <p:nvPr>
            <p:ph idx="1"/>
          </p:nvPr>
        </p:nvSpPr>
        <p:spPr>
          <a:xfrm>
            <a:off x="1705563" y="6170784"/>
            <a:ext cx="7702695" cy="398639"/>
          </a:xfrm>
        </p:spPr>
        <p:txBody>
          <a:bodyPr>
            <a:noAutofit/>
          </a:bodyPr>
          <a:lstStyle/>
          <a:p>
            <a:pPr marL="0" indent="0">
              <a:buNone/>
            </a:pPr>
            <a:r>
              <a:rPr lang="en-GB" sz="1800" dirty="0"/>
              <a:t>Monitoring, especially via the App, helps us understand a patient’s condition allowing early identification and intervention if required.</a:t>
            </a:r>
          </a:p>
        </p:txBody>
      </p:sp>
      <p:sp>
        <p:nvSpPr>
          <p:cNvPr id="3" name="Text Placeholder 2"/>
          <p:cNvSpPr>
            <a:spLocks noGrp="1"/>
          </p:cNvSpPr>
          <p:nvPr>
            <p:ph type="body" sz="quarter" idx="13"/>
          </p:nvPr>
        </p:nvSpPr>
        <p:spPr>
          <a:xfrm>
            <a:off x="1524001" y="7485"/>
            <a:ext cx="6695975" cy="865188"/>
          </a:xfrm>
        </p:spPr>
        <p:txBody>
          <a:bodyPr>
            <a:normAutofit/>
          </a:bodyPr>
          <a:lstStyle/>
          <a:p>
            <a:r>
              <a:rPr lang="en-GB" sz="3600" dirty="0">
                <a:latin typeface="+mj-lt"/>
              </a:rPr>
              <a:t>MyCare24 – Clinical view</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60840" y="6065218"/>
            <a:ext cx="1407160" cy="792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549589" y="687217"/>
            <a:ext cx="8839264" cy="400110"/>
          </a:xfrm>
          <a:prstGeom prst="rect">
            <a:avLst/>
          </a:prstGeom>
          <a:noFill/>
        </p:spPr>
        <p:txBody>
          <a:bodyPr wrap="square" rtlCol="0">
            <a:spAutoFit/>
          </a:bodyPr>
          <a:lstStyle/>
          <a:p>
            <a:pPr>
              <a:buClrTx/>
            </a:pPr>
            <a:r>
              <a:rPr lang="en-GB" sz="2000" kern="1200" dirty="0">
                <a:solidFill>
                  <a:srgbClr val="0070C0"/>
                </a:solidFill>
                <a:latin typeface="Calibri"/>
                <a:ea typeface="+mn-ea"/>
                <a:cs typeface="+mn-cs"/>
              </a:rPr>
              <a:t>Supporting patients with COPD </a:t>
            </a:r>
            <a:r>
              <a:rPr lang="en-GB" sz="2000" b="1" u="sng" kern="1200" dirty="0">
                <a:solidFill>
                  <a:srgbClr val="0070C0"/>
                </a:solidFill>
                <a:latin typeface="Calibri"/>
                <a:ea typeface="+mn-ea"/>
                <a:cs typeface="+mn-cs"/>
              </a:rPr>
              <a:t>at home</a:t>
            </a:r>
            <a:r>
              <a:rPr lang="en-GB" sz="2000" kern="1200" dirty="0">
                <a:solidFill>
                  <a:srgbClr val="0070C0"/>
                </a:solidFill>
                <a:latin typeface="Calibri"/>
                <a:ea typeface="+mn-ea"/>
                <a:cs typeface="+mn-cs"/>
              </a:rPr>
              <a:t>: right care, right time, right place</a:t>
            </a:r>
          </a:p>
        </p:txBody>
      </p:sp>
      <p:pic>
        <p:nvPicPr>
          <p:cNvPr id="1026"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51643" t="15257" r="2654" b="10849"/>
          <a:stretch/>
        </p:blipFill>
        <p:spPr bwMode="auto">
          <a:xfrm>
            <a:off x="1498263" y="1389064"/>
            <a:ext cx="5359738" cy="4781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p:nvPr/>
        </p:nvPicPr>
        <p:blipFill rotWithShape="1">
          <a:blip r:embed="rId6"/>
          <a:srcRect l="68100" t="18918" r="1665" b="15079"/>
          <a:stretch/>
        </p:blipFill>
        <p:spPr bwMode="auto">
          <a:xfrm>
            <a:off x="7043668" y="3558924"/>
            <a:ext cx="3438664" cy="2611859"/>
          </a:xfrm>
          <a:prstGeom prst="rect">
            <a:avLst/>
          </a:prstGeom>
          <a:ln>
            <a:noFill/>
          </a:ln>
          <a:extLst>
            <a:ext uri="{53640926-AAD7-44D8-BBD7-CCE9431645EC}">
              <a14:shadowObscured xmlns:a14="http://schemas.microsoft.com/office/drawing/2010/main"/>
            </a:ext>
          </a:extLst>
        </p:spPr>
      </p:pic>
      <p:pic>
        <p:nvPicPr>
          <p:cNvPr id="13" name="Picture 12"/>
          <p:cNvPicPr/>
          <p:nvPr/>
        </p:nvPicPr>
        <p:blipFill rotWithShape="1">
          <a:blip r:embed="rId7"/>
          <a:srcRect l="50902" t="19862" r="-1" b="14658"/>
          <a:stretch/>
        </p:blipFill>
        <p:spPr bwMode="auto">
          <a:xfrm>
            <a:off x="7043668" y="1389063"/>
            <a:ext cx="3438664" cy="209547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122114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6CDD9577-AB4A-4B5E-B6B4-255E730D871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60840" y="6065218"/>
            <a:ext cx="1407160" cy="792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a:xfrm>
            <a:off x="1547700" y="0"/>
            <a:ext cx="8280920" cy="692696"/>
          </a:xfrm>
        </p:spPr>
        <p:txBody>
          <a:bodyPr/>
          <a:lstStyle/>
          <a:p>
            <a:r>
              <a:rPr lang="en-GB" b="1" dirty="0">
                <a:solidFill>
                  <a:srgbClr val="0070C0"/>
                </a:solidFill>
              </a:rPr>
              <a:t>MyCare24 Data </a:t>
            </a:r>
          </a:p>
        </p:txBody>
      </p:sp>
      <p:pic>
        <p:nvPicPr>
          <p:cNvPr id="5" name="Picture 4">
            <a:extLst>
              <a:ext uri="{FF2B5EF4-FFF2-40B4-BE49-F238E27FC236}">
                <a16:creationId xmlns:a16="http://schemas.microsoft.com/office/drawing/2014/main" id="{DE5B0A58-6B2C-4E50-8AB6-4D84206EE80E}"/>
              </a:ext>
            </a:extLst>
          </p:cNvPr>
          <p:cNvPicPr>
            <a:picLocks noChangeAspect="1"/>
          </p:cNvPicPr>
          <p:nvPr/>
        </p:nvPicPr>
        <p:blipFill rotWithShape="1">
          <a:blip r:embed="rId3"/>
          <a:srcRect l="47720" t="14127" r="5230" b="4859"/>
          <a:stretch/>
        </p:blipFill>
        <p:spPr bwMode="auto">
          <a:xfrm>
            <a:off x="1547700" y="1296028"/>
            <a:ext cx="9126650" cy="4869277"/>
          </a:xfrm>
          <a:prstGeom prst="rect">
            <a:avLst/>
          </a:prstGeom>
          <a:ln>
            <a:noFill/>
          </a:ln>
          <a:extLst>
            <a:ext uri="{53640926-AAD7-44D8-BBD7-CCE9431645EC}">
              <a14:shadowObscured xmlns:a14="http://schemas.microsoft.com/office/drawing/2010/main"/>
            </a:ext>
          </a:extLst>
        </p:spPr>
      </p:pic>
      <p:graphicFrame>
        <p:nvGraphicFramePr>
          <p:cNvPr id="6" name="Object 5">
            <a:extLst>
              <a:ext uri="{FF2B5EF4-FFF2-40B4-BE49-F238E27FC236}">
                <a16:creationId xmlns:a16="http://schemas.microsoft.com/office/drawing/2014/main" id="{80348C6E-E30F-40DA-AA19-B39C0A5780B4}"/>
              </a:ext>
            </a:extLst>
          </p:cNvPr>
          <p:cNvGraphicFramePr>
            <a:graphicFrameLocks noChangeAspect="1"/>
          </p:cNvGraphicFramePr>
          <p:nvPr/>
        </p:nvGraphicFramePr>
        <p:xfrm>
          <a:off x="8616950" y="1"/>
          <a:ext cx="2057400" cy="1389063"/>
        </p:xfrm>
        <a:graphic>
          <a:graphicData uri="http://schemas.openxmlformats.org/presentationml/2006/ole">
            <mc:AlternateContent xmlns:mc="http://schemas.openxmlformats.org/markup-compatibility/2006">
              <mc:Choice xmlns:v="urn:schemas-microsoft-com:vml" Requires="v">
                <p:oleObj name="Bitmap Image" r:id="rId4" imgW="11716352" imgH="5950256" progId="PBrush">
                  <p:embed/>
                </p:oleObj>
              </mc:Choice>
              <mc:Fallback>
                <p:oleObj name="Bitmap Image" r:id="rId4" imgW="11716352" imgH="5950256" progId="PBrush">
                  <p:embed/>
                  <p:pic>
                    <p:nvPicPr>
                      <p:cNvPr id="6" name="Object 5">
                        <a:extLst>
                          <a:ext uri="{FF2B5EF4-FFF2-40B4-BE49-F238E27FC236}">
                            <a16:creationId xmlns:a16="http://schemas.microsoft.com/office/drawing/2014/main" id="{80348C6E-E30F-40DA-AA19-B39C0A5780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16950" y="1"/>
                        <a:ext cx="2057400" cy="138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41121102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52DCB38-7AD0-416B-AA60-0E74E87616E6}"/>
              </a:ext>
            </a:extLst>
          </p:cNvPr>
          <p:cNvSpPr>
            <a:spLocks noGrp="1"/>
          </p:cNvSpPr>
          <p:nvPr>
            <p:ph type="title"/>
          </p:nvPr>
        </p:nvSpPr>
        <p:spPr>
          <a:xfrm>
            <a:off x="1524000" y="1"/>
            <a:ext cx="6156176" cy="692696"/>
          </a:xfrm>
        </p:spPr>
        <p:txBody>
          <a:bodyPr>
            <a:normAutofit/>
          </a:bodyPr>
          <a:lstStyle/>
          <a:p>
            <a:r>
              <a:rPr lang="en-GB" b="1" dirty="0">
                <a:solidFill>
                  <a:srgbClr val="0070C0"/>
                </a:solidFill>
              </a:rPr>
              <a:t>MyCare24 Consultations</a:t>
            </a:r>
          </a:p>
        </p:txBody>
      </p:sp>
      <p:pic>
        <p:nvPicPr>
          <p:cNvPr id="7" name="Picture 6">
            <a:extLst>
              <a:ext uri="{FF2B5EF4-FFF2-40B4-BE49-F238E27FC236}">
                <a16:creationId xmlns:a16="http://schemas.microsoft.com/office/drawing/2014/main" id="{B0B630B4-8382-4E50-A80A-736D1EB221E7}"/>
              </a:ext>
            </a:extLst>
          </p:cNvPr>
          <p:cNvPicPr>
            <a:picLocks noChangeAspect="1"/>
          </p:cNvPicPr>
          <p:nvPr/>
        </p:nvPicPr>
        <p:blipFill rotWithShape="1">
          <a:blip r:embed="rId2"/>
          <a:srcRect l="50939" t="14062" r="1024" b="4533"/>
          <a:stretch/>
        </p:blipFill>
        <p:spPr bwMode="auto">
          <a:xfrm>
            <a:off x="1530350" y="1124745"/>
            <a:ext cx="9144000" cy="5093103"/>
          </a:xfrm>
          <a:prstGeom prst="rect">
            <a:avLst/>
          </a:prstGeom>
          <a:ln>
            <a:noFill/>
          </a:ln>
          <a:extLst>
            <a:ext uri="{53640926-AAD7-44D8-BBD7-CCE9431645EC}">
              <a14:shadowObscured xmlns:a14="http://schemas.microsoft.com/office/drawing/2010/main"/>
            </a:ext>
          </a:extLst>
        </p:spPr>
      </p:pic>
      <p:graphicFrame>
        <p:nvGraphicFramePr>
          <p:cNvPr id="8" name="Object 7">
            <a:extLst>
              <a:ext uri="{FF2B5EF4-FFF2-40B4-BE49-F238E27FC236}">
                <a16:creationId xmlns:a16="http://schemas.microsoft.com/office/drawing/2014/main" id="{2E0BA8F2-152E-4039-BE12-5C5B6B75504E}"/>
              </a:ext>
            </a:extLst>
          </p:cNvPr>
          <p:cNvGraphicFramePr>
            <a:graphicFrameLocks noChangeAspect="1"/>
          </p:cNvGraphicFramePr>
          <p:nvPr/>
        </p:nvGraphicFramePr>
        <p:xfrm>
          <a:off x="8616950" y="1"/>
          <a:ext cx="2057400" cy="1389063"/>
        </p:xfrm>
        <a:graphic>
          <a:graphicData uri="http://schemas.openxmlformats.org/presentationml/2006/ole">
            <mc:AlternateContent xmlns:mc="http://schemas.openxmlformats.org/markup-compatibility/2006">
              <mc:Choice xmlns:v="urn:schemas-microsoft-com:vml" Requires="v">
                <p:oleObj name="Bitmap Image" r:id="rId3" imgW="11716352" imgH="5950256" progId="PBrush">
                  <p:embed/>
                </p:oleObj>
              </mc:Choice>
              <mc:Fallback>
                <p:oleObj name="Bitmap Image" r:id="rId3" imgW="11716352" imgH="5950256" progId="PBrush">
                  <p:embed/>
                  <p:pic>
                    <p:nvPicPr>
                      <p:cNvPr id="8" name="Object 7">
                        <a:extLst>
                          <a:ext uri="{FF2B5EF4-FFF2-40B4-BE49-F238E27FC236}">
                            <a16:creationId xmlns:a16="http://schemas.microsoft.com/office/drawing/2014/main" id="{2E0BA8F2-152E-4039-BE12-5C5B6B7550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16950" y="1"/>
                        <a:ext cx="2057400" cy="138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9" name="Picture 2">
            <a:extLst>
              <a:ext uri="{FF2B5EF4-FFF2-40B4-BE49-F238E27FC236}">
                <a16:creationId xmlns:a16="http://schemas.microsoft.com/office/drawing/2014/main" id="{E39FE05B-C774-41AC-B35B-2F494054FE5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60840" y="6065218"/>
            <a:ext cx="1407160" cy="792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492543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06ECF53-731C-4122-9346-91BD46D7343A}"/>
              </a:ext>
            </a:extLst>
          </p:cNvPr>
          <p:cNvSpPr>
            <a:spLocks noGrp="1"/>
          </p:cNvSpPr>
          <p:nvPr>
            <p:ph idx="1"/>
          </p:nvPr>
        </p:nvSpPr>
        <p:spPr>
          <a:xfrm>
            <a:off x="1847529" y="1389064"/>
            <a:ext cx="8699550" cy="5352305"/>
          </a:xfrm>
        </p:spPr>
        <p:txBody>
          <a:bodyPr/>
          <a:lstStyle/>
          <a:p>
            <a:pPr marL="0" indent="0">
              <a:buNone/>
            </a:pPr>
            <a:r>
              <a:rPr lang="en-GB" sz="3600" u="sng" dirty="0">
                <a:solidFill>
                  <a:srgbClr val="0000FF"/>
                </a:solidFill>
                <a:latin typeface="Calibri" panose="020F0502020204030204" pitchFamily="34" charset="0"/>
                <a:ea typeface="Calibri" panose="020F0502020204030204" pitchFamily="34" charset="0"/>
                <a:hlinkClick r:id="rId2"/>
              </a:rPr>
              <a:t>Virtual Ward - Hospital at Home – YouTube</a:t>
            </a:r>
            <a:endParaRPr lang="en-GB" sz="3600" u="sng" dirty="0">
              <a:solidFill>
                <a:srgbClr val="0000FF"/>
              </a:solidFill>
              <a:latin typeface="Calibri" panose="020F0502020204030204" pitchFamily="34" charset="0"/>
              <a:ea typeface="Calibri" panose="020F0502020204030204" pitchFamily="34" charset="0"/>
            </a:endParaRPr>
          </a:p>
          <a:p>
            <a:pPr marL="0" indent="0">
              <a:buNone/>
            </a:pPr>
            <a:endParaRPr lang="en-GB" sz="3600" u="sng" dirty="0">
              <a:solidFill>
                <a:srgbClr val="0000FF"/>
              </a:solidFill>
              <a:latin typeface="Calibri" panose="020F0502020204030204" pitchFamily="34" charset="0"/>
              <a:ea typeface="Calibri" panose="020F0502020204030204" pitchFamily="34" charset="0"/>
            </a:endParaRPr>
          </a:p>
          <a:p>
            <a:pPr marL="0" indent="0">
              <a:buNone/>
            </a:pPr>
            <a:endParaRPr lang="en-GB" sz="3600" u="sng" dirty="0">
              <a:solidFill>
                <a:srgbClr val="0000FF"/>
              </a:solidFill>
              <a:latin typeface="Calibri" panose="020F0502020204030204" pitchFamily="34" charset="0"/>
              <a:ea typeface="Calibri" panose="020F0502020204030204" pitchFamily="34" charset="0"/>
            </a:endParaRPr>
          </a:p>
          <a:p>
            <a:pPr marL="0" indent="0">
              <a:buNone/>
            </a:pPr>
            <a:r>
              <a:rPr lang="en-GB" sz="3600" u="sng" dirty="0">
                <a:solidFill>
                  <a:srgbClr val="0000FF"/>
                </a:solidFill>
                <a:latin typeface="Calibri" panose="020F0502020204030204" pitchFamily="34" charset="0"/>
              </a:rPr>
              <a:t>Gold Line – </a:t>
            </a:r>
            <a:r>
              <a:rPr lang="en-GB" sz="3600" u="sng" dirty="0">
                <a:solidFill>
                  <a:srgbClr val="0000FF"/>
                </a:solidFill>
                <a:latin typeface="Calibri" panose="020F0502020204030204" pitchFamily="34" charset="0"/>
                <a:hlinkClick r:id="rId3"/>
              </a:rPr>
              <a:t>https://www.youtube.com/watch?v=nH1cM-Jc8Zs</a:t>
            </a:r>
            <a:endParaRPr lang="en-GB" sz="3600" u="sng" dirty="0">
              <a:solidFill>
                <a:srgbClr val="0000FF"/>
              </a:solidFill>
              <a:latin typeface="Calibri" panose="020F0502020204030204" pitchFamily="34" charset="0"/>
            </a:endParaRPr>
          </a:p>
          <a:p>
            <a:pPr marL="0" indent="0">
              <a:buNone/>
            </a:pPr>
            <a:endParaRPr lang="en-GB" dirty="0"/>
          </a:p>
        </p:txBody>
      </p:sp>
      <p:sp>
        <p:nvSpPr>
          <p:cNvPr id="3" name="Text Placeholder 2">
            <a:extLst>
              <a:ext uri="{FF2B5EF4-FFF2-40B4-BE49-F238E27FC236}">
                <a16:creationId xmlns:a16="http://schemas.microsoft.com/office/drawing/2014/main" id="{CE7B8855-7CCA-42F6-B03C-3314C78F4D2D}"/>
              </a:ext>
            </a:extLst>
          </p:cNvPr>
          <p:cNvSpPr>
            <a:spLocks noGrp="1"/>
          </p:cNvSpPr>
          <p:nvPr>
            <p:ph type="body" sz="quarter" idx="13"/>
          </p:nvPr>
        </p:nvSpPr>
        <p:spPr>
          <a:xfrm>
            <a:off x="1524001" y="-4011"/>
            <a:ext cx="6695975" cy="865188"/>
          </a:xfrm>
        </p:spPr>
        <p:txBody>
          <a:bodyPr>
            <a:normAutofit/>
          </a:bodyPr>
          <a:lstStyle/>
          <a:p>
            <a:r>
              <a:rPr lang="en-GB" sz="3600" dirty="0">
                <a:latin typeface="+mj-lt"/>
              </a:rPr>
              <a:t>Videos</a:t>
            </a:r>
          </a:p>
        </p:txBody>
      </p:sp>
      <p:pic>
        <p:nvPicPr>
          <p:cNvPr id="5" name="Picture 4">
            <a:extLst>
              <a:ext uri="{FF2B5EF4-FFF2-40B4-BE49-F238E27FC236}">
                <a16:creationId xmlns:a16="http://schemas.microsoft.com/office/drawing/2014/main" id="{EB49B9B4-84F9-4258-A918-B4E64580F817}"/>
              </a:ext>
            </a:extLst>
          </p:cNvPr>
          <p:cNvPicPr>
            <a:picLocks noChangeAspect="1"/>
          </p:cNvPicPr>
          <p:nvPr/>
        </p:nvPicPr>
        <p:blipFill rotWithShape="1">
          <a:blip r:embed="rId4"/>
          <a:srcRect l="37873" t="19551" r="24734" b="53150"/>
          <a:stretch/>
        </p:blipFill>
        <p:spPr>
          <a:xfrm>
            <a:off x="4844277" y="4552932"/>
            <a:ext cx="2664297" cy="1872208"/>
          </a:xfrm>
          <a:prstGeom prst="rect">
            <a:avLst/>
          </a:prstGeom>
        </p:spPr>
      </p:pic>
      <p:pic>
        <p:nvPicPr>
          <p:cNvPr id="7" name="Picture 6">
            <a:extLst>
              <a:ext uri="{FF2B5EF4-FFF2-40B4-BE49-F238E27FC236}">
                <a16:creationId xmlns:a16="http://schemas.microsoft.com/office/drawing/2014/main" id="{6163F64C-46DC-4F1B-B13B-5BA3E27C49F0}"/>
              </a:ext>
            </a:extLst>
          </p:cNvPr>
          <p:cNvPicPr>
            <a:picLocks noChangeAspect="1"/>
          </p:cNvPicPr>
          <p:nvPr/>
        </p:nvPicPr>
        <p:blipFill rotWithShape="1">
          <a:blip r:embed="rId5"/>
          <a:srcRect l="37873" t="19551" r="24735" b="54200"/>
          <a:stretch/>
        </p:blipFill>
        <p:spPr>
          <a:xfrm>
            <a:off x="4844275" y="2053758"/>
            <a:ext cx="2664298" cy="1800200"/>
          </a:xfrm>
          <a:prstGeom prst="rect">
            <a:avLst/>
          </a:prstGeom>
        </p:spPr>
      </p:pic>
      <p:pic>
        <p:nvPicPr>
          <p:cNvPr id="10" name="Picture 2">
            <a:extLst>
              <a:ext uri="{FF2B5EF4-FFF2-40B4-BE49-F238E27FC236}">
                <a16:creationId xmlns:a16="http://schemas.microsoft.com/office/drawing/2014/main" id="{4B408599-8CFD-4C6A-8ECC-DE1634FDA7E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24001" y="5968238"/>
            <a:ext cx="1579297" cy="889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descr="C:\Users\SophieBrown\Desktop\Goldline Logo.jpg">
            <a:extLst>
              <a:ext uri="{FF2B5EF4-FFF2-40B4-BE49-F238E27FC236}">
                <a16:creationId xmlns:a16="http://schemas.microsoft.com/office/drawing/2014/main" id="{2728B43F-D652-4069-A89C-AF1A78253B3D}"/>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8252324" y="5953080"/>
            <a:ext cx="2415676" cy="90492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Object 7">
            <a:extLst>
              <a:ext uri="{FF2B5EF4-FFF2-40B4-BE49-F238E27FC236}">
                <a16:creationId xmlns:a16="http://schemas.microsoft.com/office/drawing/2014/main" id="{CE79A777-C194-4EBE-B897-ABB65514076E}"/>
              </a:ext>
            </a:extLst>
          </p:cNvPr>
          <p:cNvGraphicFramePr>
            <a:graphicFrameLocks noChangeAspect="1"/>
          </p:cNvGraphicFramePr>
          <p:nvPr/>
        </p:nvGraphicFramePr>
        <p:xfrm>
          <a:off x="8616950" y="1"/>
          <a:ext cx="2057400" cy="1389063"/>
        </p:xfrm>
        <a:graphic>
          <a:graphicData uri="http://schemas.openxmlformats.org/presentationml/2006/ole">
            <mc:AlternateContent xmlns:mc="http://schemas.openxmlformats.org/markup-compatibility/2006">
              <mc:Choice xmlns:v="urn:schemas-microsoft-com:vml" Requires="v">
                <p:oleObj name="Bitmap Image" r:id="rId8" imgW="11716352" imgH="5950256" progId="PBrush">
                  <p:embed/>
                </p:oleObj>
              </mc:Choice>
              <mc:Fallback>
                <p:oleObj name="Bitmap Image" r:id="rId8" imgW="11716352" imgH="5950256" progId="PBrush">
                  <p:embed/>
                  <p:pic>
                    <p:nvPicPr>
                      <p:cNvPr id="8" name="Object 7">
                        <a:extLst>
                          <a:ext uri="{FF2B5EF4-FFF2-40B4-BE49-F238E27FC236}">
                            <a16:creationId xmlns:a16="http://schemas.microsoft.com/office/drawing/2014/main" id="{CE79A777-C194-4EBE-B897-ABB65514076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16950" y="1"/>
                        <a:ext cx="2057400" cy="138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039589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0" name="Rounded Rectangle 3089"/>
          <p:cNvSpPr/>
          <p:nvPr/>
        </p:nvSpPr>
        <p:spPr>
          <a:xfrm>
            <a:off x="1752600" y="2978605"/>
            <a:ext cx="8686800" cy="3712195"/>
          </a:xfrm>
          <a:prstGeom prst="roundRect">
            <a:avLst/>
          </a:prstGeom>
          <a:noFill/>
          <a:ln w="381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tIns="360000" rtlCol="0" anchor="t"/>
          <a:lstStyle/>
          <a:p>
            <a:pPr algn="ctr">
              <a:buClrTx/>
            </a:pPr>
            <a:endParaRPr lang="en-GB" sz="2800" b="1" kern="1200" dirty="0">
              <a:solidFill>
                <a:srgbClr val="006600"/>
              </a:solidFill>
              <a:latin typeface="Calibri"/>
            </a:endParaRPr>
          </a:p>
        </p:txBody>
      </p:sp>
      <p:sp>
        <p:nvSpPr>
          <p:cNvPr id="3089" name="Rounded Rectangle 3088"/>
          <p:cNvSpPr/>
          <p:nvPr/>
        </p:nvSpPr>
        <p:spPr>
          <a:xfrm>
            <a:off x="3301498" y="1722000"/>
            <a:ext cx="5486402" cy="1192823"/>
          </a:xfrm>
          <a:prstGeom prst="roundRect">
            <a:avLst/>
          </a:prstGeom>
          <a:solidFill>
            <a:schemeClr val="bg1"/>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pPr>
            <a:endParaRPr lang="en-GB" sz="1800" kern="1200">
              <a:solidFill>
                <a:prstClr val="white"/>
              </a:solidFill>
              <a:latin typeface="Calibri"/>
            </a:endParaRPr>
          </a:p>
        </p:txBody>
      </p:sp>
      <p:sp>
        <p:nvSpPr>
          <p:cNvPr id="3" name="Text Placeholder 2"/>
          <p:cNvSpPr>
            <a:spLocks noGrp="1"/>
          </p:cNvSpPr>
          <p:nvPr>
            <p:ph type="body" sz="quarter" idx="13"/>
          </p:nvPr>
        </p:nvSpPr>
        <p:spPr>
          <a:xfrm>
            <a:off x="1752601" y="103458"/>
            <a:ext cx="7696200" cy="1115742"/>
          </a:xfrm>
        </p:spPr>
        <p:txBody>
          <a:bodyPr>
            <a:noAutofit/>
          </a:bodyPr>
          <a:lstStyle/>
          <a:p>
            <a:pPr>
              <a:spcBef>
                <a:spcPts val="0"/>
              </a:spcBef>
            </a:pPr>
            <a:r>
              <a:rPr lang="en-GB" sz="3600" dirty="0">
                <a:latin typeface="+mj-lt"/>
              </a:rPr>
              <a:t>Ambition</a:t>
            </a:r>
            <a:endParaRPr lang="en-GB" sz="2400" b="0" dirty="0">
              <a:latin typeface="+mj-lt"/>
            </a:endParaRPr>
          </a:p>
        </p:txBody>
      </p:sp>
      <p:pic>
        <p:nvPicPr>
          <p:cNvPr id="58" name="Picture 3"/>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07900" y="3810000"/>
            <a:ext cx="2160000" cy="1440000"/>
          </a:xfrm>
          <a:prstGeom prst="rect">
            <a:avLst/>
          </a:prstGeom>
          <a:noFill/>
          <a:ln w="127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 name="Picture 58"/>
          <p:cNvPicPr>
            <a:picLocks/>
          </p:cNvPicPr>
          <p:nvPr/>
        </p:nvPicPr>
        <p:blipFill>
          <a:blip r:embed="rId4"/>
          <a:stretch>
            <a:fillRect/>
          </a:stretch>
        </p:blipFill>
        <p:spPr>
          <a:xfrm>
            <a:off x="2372647" y="3810000"/>
            <a:ext cx="2160000" cy="1440000"/>
          </a:xfrm>
          <a:prstGeom prst="rect">
            <a:avLst/>
          </a:prstGeom>
          <a:ln w="12700">
            <a:solidFill>
              <a:schemeClr val="bg1"/>
            </a:solidFill>
          </a:ln>
        </p:spPr>
      </p:pic>
      <p:pic>
        <p:nvPicPr>
          <p:cNvPr id="60" name="Picture 2"/>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16000" y="3810000"/>
            <a:ext cx="2160000" cy="1440000"/>
          </a:xfrm>
          <a:prstGeom prst="rect">
            <a:avLst/>
          </a:prstGeom>
          <a:noFill/>
          <a:ln w="127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 name="TextBox 60"/>
          <p:cNvSpPr txBox="1"/>
          <p:nvPr/>
        </p:nvSpPr>
        <p:spPr>
          <a:xfrm>
            <a:off x="2038285" y="5562601"/>
            <a:ext cx="2828725" cy="1015663"/>
          </a:xfrm>
          <a:prstGeom prst="rect">
            <a:avLst/>
          </a:prstGeom>
          <a:noFill/>
        </p:spPr>
        <p:txBody>
          <a:bodyPr wrap="square" rtlCol="0">
            <a:spAutoFit/>
          </a:bodyPr>
          <a:lstStyle/>
          <a:p>
            <a:pPr algn="ctr">
              <a:buClrTx/>
            </a:pPr>
            <a:r>
              <a:rPr lang="en-GB" sz="2000" b="1" kern="1200" dirty="0">
                <a:solidFill>
                  <a:srgbClr val="006600"/>
                </a:solidFill>
                <a:latin typeface="Calibri"/>
                <a:ea typeface="+mn-ea"/>
                <a:cs typeface="+mn-cs"/>
              </a:rPr>
              <a:t>Empowering patients and carers to manage their conditions at home </a:t>
            </a:r>
          </a:p>
        </p:txBody>
      </p:sp>
      <p:sp>
        <p:nvSpPr>
          <p:cNvPr id="62" name="TextBox 61"/>
          <p:cNvSpPr txBox="1"/>
          <p:nvPr/>
        </p:nvSpPr>
        <p:spPr>
          <a:xfrm>
            <a:off x="5029201" y="5562600"/>
            <a:ext cx="1981200" cy="707886"/>
          </a:xfrm>
          <a:prstGeom prst="rect">
            <a:avLst/>
          </a:prstGeom>
          <a:noFill/>
        </p:spPr>
        <p:txBody>
          <a:bodyPr wrap="square" rtlCol="0">
            <a:spAutoFit/>
          </a:bodyPr>
          <a:lstStyle/>
          <a:p>
            <a:pPr algn="ctr">
              <a:buClrTx/>
            </a:pPr>
            <a:r>
              <a:rPr lang="en-GB" sz="2000" b="1" kern="1200" dirty="0">
                <a:solidFill>
                  <a:srgbClr val="006600"/>
                </a:solidFill>
                <a:latin typeface="Calibri"/>
                <a:ea typeface="+mn-ea"/>
                <a:cs typeface="+mn-cs"/>
              </a:rPr>
              <a:t>Building system resilience</a:t>
            </a:r>
          </a:p>
        </p:txBody>
      </p:sp>
      <p:sp>
        <p:nvSpPr>
          <p:cNvPr id="63" name="TextBox 62"/>
          <p:cNvSpPr txBox="1"/>
          <p:nvPr/>
        </p:nvSpPr>
        <p:spPr>
          <a:xfrm>
            <a:off x="7949700" y="5562601"/>
            <a:ext cx="1676400" cy="1015663"/>
          </a:xfrm>
          <a:prstGeom prst="rect">
            <a:avLst/>
          </a:prstGeom>
          <a:noFill/>
        </p:spPr>
        <p:txBody>
          <a:bodyPr wrap="square" rtlCol="0">
            <a:spAutoFit/>
          </a:bodyPr>
          <a:lstStyle/>
          <a:p>
            <a:pPr algn="ctr">
              <a:buClrTx/>
            </a:pPr>
            <a:r>
              <a:rPr lang="en-GB" sz="2000" b="1" kern="1200" dirty="0">
                <a:solidFill>
                  <a:srgbClr val="006600"/>
                </a:solidFill>
                <a:latin typeface="Calibri"/>
                <a:ea typeface="+mn-ea"/>
                <a:cs typeface="+mn-cs"/>
              </a:rPr>
              <a:t>Protecting our environment</a:t>
            </a:r>
          </a:p>
        </p:txBody>
      </p:sp>
      <p:pic>
        <p:nvPicPr>
          <p:cNvPr id="55" name="Picture 4" descr="image00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44493" y="1882728"/>
            <a:ext cx="1747653" cy="394144"/>
          </a:xfrm>
          <a:prstGeom prst="rect">
            <a:avLst/>
          </a:prstGeom>
          <a:solidFill>
            <a:schemeClr val="bg1"/>
          </a:solidFill>
          <a:ln>
            <a:noFill/>
          </a:ln>
        </p:spPr>
      </p:pic>
      <p:pic>
        <p:nvPicPr>
          <p:cNvPr id="57"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6268" t="10803" r="5145" b="9086"/>
          <a:stretch/>
        </p:blipFill>
        <p:spPr bwMode="auto">
          <a:xfrm>
            <a:off x="5385719" y="1870009"/>
            <a:ext cx="1066802" cy="598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 name="Picture 2" descr="C:\Users\SophieBrown\Desktop\Goldline Logo.jpg"/>
          <p:cNvPicPr>
            <a:picLocks noGrp="1" noChangeAspect="1" noChangeArrowheads="1"/>
          </p:cNvPicPr>
          <p:nvPr>
            <p:ph idx="1"/>
          </p:nvPr>
        </p:nvPicPr>
        <p:blipFill>
          <a:blip r:embed="rId8" cstate="print">
            <a:extLst>
              <a:ext uri="{28A0092B-C50C-407E-A947-70E740481C1C}">
                <a14:useLocalDpi xmlns:a14="http://schemas.microsoft.com/office/drawing/2010/main" val="0"/>
              </a:ext>
            </a:extLst>
          </a:blip>
          <a:srcRect/>
          <a:stretch>
            <a:fillRect/>
          </a:stretch>
        </p:blipFill>
        <p:spPr bwMode="auto">
          <a:xfrm>
            <a:off x="3341005" y="1840912"/>
            <a:ext cx="1526004" cy="571646"/>
          </a:xfrm>
          <a:prstGeom prst="rect">
            <a:avLst/>
          </a:prstGeom>
          <a:noFill/>
          <a:extLst>
            <a:ext uri="{909E8E84-426E-40DD-AFC4-6F175D3DCCD1}">
              <a14:hiddenFill xmlns:a14="http://schemas.microsoft.com/office/drawing/2010/main">
                <a:solidFill>
                  <a:srgbClr val="FFFFFF"/>
                </a:solidFill>
              </a14:hiddenFill>
            </a:ext>
          </a:extLst>
        </p:spPr>
      </p:pic>
      <p:sp>
        <p:nvSpPr>
          <p:cNvPr id="3091" name="Rounded Rectangle 3090"/>
          <p:cNvSpPr/>
          <p:nvPr/>
        </p:nvSpPr>
        <p:spPr>
          <a:xfrm>
            <a:off x="4998359" y="813337"/>
            <a:ext cx="1981200" cy="863951"/>
          </a:xfrm>
          <a:prstGeom prst="roundRect">
            <a:avLst/>
          </a:prstGeom>
          <a:solidFill>
            <a:schemeClr val="bg1"/>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pPr>
            <a:endParaRPr lang="en-GB" sz="1800" kern="1200">
              <a:solidFill>
                <a:prstClr val="white"/>
              </a:solidFill>
              <a:latin typeface="Calibri"/>
            </a:endParaRPr>
          </a:p>
        </p:txBody>
      </p:sp>
      <p:pic>
        <p:nvPicPr>
          <p:cNvPr id="22" name="Picture 21" descr="C:\Users\SophieBrown\AppData\Local\Microsoft\Windows\INetCache\Content.Outlook\B5MLSKPU\Airedale Hub Logo.jpg"/>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165468" y="941537"/>
            <a:ext cx="1646982" cy="681914"/>
          </a:xfrm>
          <a:prstGeom prst="rect">
            <a:avLst/>
          </a:prstGeom>
          <a:solidFill>
            <a:schemeClr val="bg1"/>
          </a:solidFill>
          <a:ln>
            <a:noFill/>
          </a:ln>
        </p:spPr>
      </p:pic>
      <p:sp>
        <p:nvSpPr>
          <p:cNvPr id="74" name="TextBox 73"/>
          <p:cNvSpPr txBox="1"/>
          <p:nvPr/>
        </p:nvSpPr>
        <p:spPr>
          <a:xfrm>
            <a:off x="3404101" y="2406959"/>
            <a:ext cx="1502415" cy="523220"/>
          </a:xfrm>
          <a:prstGeom prst="rect">
            <a:avLst/>
          </a:prstGeom>
          <a:noFill/>
          <a:ln w="6350">
            <a:noFill/>
          </a:ln>
        </p:spPr>
        <p:txBody>
          <a:bodyPr wrap="square" rtlCol="0">
            <a:spAutoFit/>
          </a:bodyPr>
          <a:lstStyle/>
          <a:p>
            <a:pPr algn="ctr">
              <a:buClrTx/>
            </a:pPr>
            <a:r>
              <a:rPr lang="en-GB" b="1" kern="1200" dirty="0">
                <a:solidFill>
                  <a:srgbClr val="0070C0"/>
                </a:solidFill>
                <a:latin typeface="Calibri"/>
                <a:ea typeface="+mn-ea"/>
                <a:cs typeface="+mn-cs"/>
              </a:rPr>
              <a:t>End of Life/Virtual Ward</a:t>
            </a:r>
          </a:p>
        </p:txBody>
      </p:sp>
      <p:sp>
        <p:nvSpPr>
          <p:cNvPr id="75" name="TextBox 74"/>
          <p:cNvSpPr txBox="1"/>
          <p:nvPr/>
        </p:nvSpPr>
        <p:spPr>
          <a:xfrm>
            <a:off x="6991690" y="2436314"/>
            <a:ext cx="1631990" cy="523220"/>
          </a:xfrm>
          <a:prstGeom prst="rect">
            <a:avLst/>
          </a:prstGeom>
          <a:noFill/>
          <a:ln w="6350">
            <a:noFill/>
          </a:ln>
        </p:spPr>
        <p:txBody>
          <a:bodyPr wrap="square" rtlCol="0">
            <a:spAutoFit/>
          </a:bodyPr>
          <a:lstStyle/>
          <a:p>
            <a:pPr algn="ctr">
              <a:buClrTx/>
            </a:pPr>
            <a:r>
              <a:rPr lang="en-GB" b="1" kern="1200" dirty="0" err="1">
                <a:solidFill>
                  <a:srgbClr val="0070C0"/>
                </a:solidFill>
                <a:latin typeface="Calibri"/>
                <a:ea typeface="+mn-ea"/>
                <a:cs typeface="+mn-cs"/>
              </a:rPr>
              <a:t>CO@Home</a:t>
            </a:r>
            <a:r>
              <a:rPr lang="en-GB" b="1" kern="1200" dirty="0">
                <a:solidFill>
                  <a:srgbClr val="0070C0"/>
                </a:solidFill>
                <a:latin typeface="Calibri"/>
                <a:ea typeface="+mn-ea"/>
                <a:cs typeface="+mn-cs"/>
              </a:rPr>
              <a:t>/CVW/ Care Homes</a:t>
            </a:r>
          </a:p>
        </p:txBody>
      </p:sp>
      <p:graphicFrame>
        <p:nvGraphicFramePr>
          <p:cNvPr id="19" name="Object 18">
            <a:extLst>
              <a:ext uri="{FF2B5EF4-FFF2-40B4-BE49-F238E27FC236}">
                <a16:creationId xmlns:a16="http://schemas.microsoft.com/office/drawing/2014/main" id="{A002AEB4-F217-4073-A7FB-27BE161C437C}"/>
              </a:ext>
            </a:extLst>
          </p:cNvPr>
          <p:cNvGraphicFramePr>
            <a:graphicFrameLocks noChangeAspect="1"/>
          </p:cNvGraphicFramePr>
          <p:nvPr/>
        </p:nvGraphicFramePr>
        <p:xfrm>
          <a:off x="8616950" y="1"/>
          <a:ext cx="2057400" cy="1389063"/>
        </p:xfrm>
        <a:graphic>
          <a:graphicData uri="http://schemas.openxmlformats.org/presentationml/2006/ole">
            <mc:AlternateContent xmlns:mc="http://schemas.openxmlformats.org/markup-compatibility/2006">
              <mc:Choice xmlns:v="urn:schemas-microsoft-com:vml" Requires="v">
                <p:oleObj name="Bitmap Image" r:id="rId10" imgW="11716352" imgH="5950256" progId="PBrush">
                  <p:embed/>
                </p:oleObj>
              </mc:Choice>
              <mc:Fallback>
                <p:oleObj name="Bitmap Image" r:id="rId10" imgW="11716352" imgH="5950256" progId="PBrush">
                  <p:embed/>
                  <p:pic>
                    <p:nvPicPr>
                      <p:cNvPr id="19" name="Object 18">
                        <a:extLst>
                          <a:ext uri="{FF2B5EF4-FFF2-40B4-BE49-F238E27FC236}">
                            <a16:creationId xmlns:a16="http://schemas.microsoft.com/office/drawing/2014/main" id="{A002AEB4-F217-4073-A7FB-27BE161C437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616950" y="1"/>
                        <a:ext cx="2057400" cy="138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0" name="TextBox 19">
            <a:extLst>
              <a:ext uri="{FF2B5EF4-FFF2-40B4-BE49-F238E27FC236}">
                <a16:creationId xmlns:a16="http://schemas.microsoft.com/office/drawing/2014/main" id="{F40DD5B7-1198-44D0-82BF-6459D6D160AD}"/>
              </a:ext>
            </a:extLst>
          </p:cNvPr>
          <p:cNvSpPr txBox="1"/>
          <p:nvPr/>
        </p:nvSpPr>
        <p:spPr>
          <a:xfrm>
            <a:off x="4906516" y="2416716"/>
            <a:ext cx="2085174" cy="523220"/>
          </a:xfrm>
          <a:prstGeom prst="rect">
            <a:avLst/>
          </a:prstGeom>
          <a:noFill/>
          <a:ln w="6350">
            <a:noFill/>
          </a:ln>
        </p:spPr>
        <p:txBody>
          <a:bodyPr wrap="square" rtlCol="0">
            <a:spAutoFit/>
          </a:bodyPr>
          <a:lstStyle/>
          <a:p>
            <a:pPr algn="ctr">
              <a:buClrTx/>
            </a:pPr>
            <a:r>
              <a:rPr lang="en-GB" b="1" kern="1200" dirty="0">
                <a:solidFill>
                  <a:srgbClr val="0070C0"/>
                </a:solidFill>
                <a:latin typeface="Calibri"/>
                <a:ea typeface="+mn-ea"/>
                <a:cs typeface="+mn-cs"/>
              </a:rPr>
              <a:t>COPD/Frailty/Heart Failure/Parkinson's etc</a:t>
            </a:r>
          </a:p>
        </p:txBody>
      </p:sp>
    </p:spTree>
    <p:extLst>
      <p:ext uri="{BB962C8B-B14F-4D97-AF65-F5344CB8AC3E}">
        <p14:creationId xmlns:p14="http://schemas.microsoft.com/office/powerpoint/2010/main" val="31624290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p:cNvGraphicFramePr>
            <a:graphicFrameLocks noChangeAspect="1"/>
          </p:cNvGraphicFramePr>
          <p:nvPr/>
        </p:nvGraphicFramePr>
        <p:xfrm>
          <a:off x="8616950" y="1"/>
          <a:ext cx="2057400" cy="1389063"/>
        </p:xfrm>
        <a:graphic>
          <a:graphicData uri="http://schemas.openxmlformats.org/presentationml/2006/ole">
            <mc:AlternateContent xmlns:mc="http://schemas.openxmlformats.org/markup-compatibility/2006">
              <mc:Choice xmlns:v="urn:schemas-microsoft-com:vml" Requires="v">
                <p:oleObj name="Bitmap Image" r:id="rId2" imgW="11716352" imgH="5950256" progId="PBrush">
                  <p:embed/>
                </p:oleObj>
              </mc:Choice>
              <mc:Fallback>
                <p:oleObj name="Bitmap Image" r:id="rId2" imgW="11716352" imgH="5950256" progId="PBrush">
                  <p:embed/>
                  <p:pic>
                    <p:nvPicPr>
                      <p:cNvPr id="5"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6950" y="1"/>
                        <a:ext cx="2057400" cy="138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 name="Title 2"/>
          <p:cNvSpPr txBox="1">
            <a:spLocks/>
          </p:cNvSpPr>
          <p:nvPr/>
        </p:nvSpPr>
        <p:spPr>
          <a:xfrm>
            <a:off x="4799856" y="2636912"/>
            <a:ext cx="2628900" cy="756504"/>
          </a:xfrm>
          <a:prstGeom prst="rect">
            <a:avLst/>
          </a:prstGeom>
          <a:noFill/>
          <a:ln>
            <a:noFill/>
          </a:ln>
        </p:spPr>
        <p:txBody>
          <a:bodyPr spcFirstLastPara="1" vert="horz" wrap="square" lIns="91425" tIns="45700" rIns="91425" bIns="45700" rtlCol="0" anchor="b" anchorCtr="0">
            <a:normAutofit/>
          </a:bodyPr>
          <a:lstStyle>
            <a:lvl1pPr lvl="0" algn="l" defTabSz="914400" rtl="0" eaLnBrk="1" latinLnBrk="0" hangingPunct="1">
              <a:lnSpc>
                <a:spcPct val="90000"/>
              </a:lnSpc>
              <a:spcBef>
                <a:spcPts val="0"/>
              </a:spcBef>
              <a:spcAft>
                <a:spcPts val="0"/>
              </a:spcAft>
              <a:buClr>
                <a:schemeClr val="dk1"/>
              </a:buClr>
              <a:buSzPts val="3600"/>
              <a:buFont typeface="Arial"/>
              <a:buNone/>
              <a:defRPr sz="3600" kern="1200">
                <a:solidFill>
                  <a:schemeClr val="dk1"/>
                </a:solidFill>
                <a:latin typeface="+mj-lt"/>
                <a:ea typeface="+mj-ea"/>
                <a:cs typeface="+mj-c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buClr>
                <a:prstClr val="black"/>
              </a:buClr>
            </a:pPr>
            <a:r>
              <a:rPr lang="en-GB" b="1" dirty="0">
                <a:solidFill>
                  <a:srgbClr val="0070C0"/>
                </a:solidFill>
                <a:latin typeface="Calibri"/>
              </a:rPr>
              <a:t>Questions?</a:t>
            </a:r>
            <a:endParaRPr lang="en-GB" dirty="0">
              <a:solidFill>
                <a:prstClr val="black"/>
              </a:solidFill>
              <a:latin typeface="Calibri"/>
            </a:endParaRPr>
          </a:p>
        </p:txBody>
      </p:sp>
    </p:spTree>
    <p:extLst>
      <p:ext uri="{BB962C8B-B14F-4D97-AF65-F5344CB8AC3E}">
        <p14:creationId xmlns:p14="http://schemas.microsoft.com/office/powerpoint/2010/main" val="21793876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pic>
        <p:nvPicPr>
          <p:cNvPr id="482" name="Google Shape;482;g17d722ec338_0_44" descr="Qr code&#10;&#10;Description automatically generated"/>
          <p:cNvPicPr preferRelativeResize="0"/>
          <p:nvPr/>
        </p:nvPicPr>
        <p:blipFill rotWithShape="1">
          <a:blip r:embed="rId3">
            <a:alphaModFix/>
          </a:blip>
          <a:srcRect/>
          <a:stretch/>
        </p:blipFill>
        <p:spPr>
          <a:xfrm>
            <a:off x="6645892" y="2723283"/>
            <a:ext cx="2408877" cy="2995037"/>
          </a:xfrm>
          <a:prstGeom prst="rect">
            <a:avLst/>
          </a:prstGeom>
          <a:noFill/>
          <a:ln>
            <a:noFill/>
          </a:ln>
        </p:spPr>
      </p:pic>
      <p:pic>
        <p:nvPicPr>
          <p:cNvPr id="483" name="Google Shape;483;g17d722ec338_0_44"/>
          <p:cNvPicPr preferRelativeResize="0"/>
          <p:nvPr/>
        </p:nvPicPr>
        <p:blipFill rotWithShape="1">
          <a:blip r:embed="rId4">
            <a:alphaModFix/>
          </a:blip>
          <a:srcRect t="23917" b="24581"/>
          <a:stretch/>
        </p:blipFill>
        <p:spPr>
          <a:xfrm>
            <a:off x="3396796" y="300804"/>
            <a:ext cx="2513125" cy="1294225"/>
          </a:xfrm>
          <a:prstGeom prst="rect">
            <a:avLst/>
          </a:prstGeom>
          <a:noFill/>
          <a:ln>
            <a:noFill/>
          </a:ln>
        </p:spPr>
      </p:pic>
      <p:sp>
        <p:nvSpPr>
          <p:cNvPr id="484" name="Google Shape;484;g17d722ec338_0_44"/>
          <p:cNvSpPr/>
          <p:nvPr/>
        </p:nvSpPr>
        <p:spPr>
          <a:xfrm>
            <a:off x="6119463" y="377900"/>
            <a:ext cx="2316600" cy="1107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6600"/>
              <a:buFont typeface="Work Sans"/>
              <a:buNone/>
            </a:pPr>
            <a:r>
              <a:rPr lang="en-GB" sz="6600" b="1" i="0" u="none" strike="noStrike" cap="none">
                <a:solidFill>
                  <a:srgbClr val="000000"/>
                </a:solidFill>
                <a:latin typeface="Work Sans"/>
                <a:ea typeface="Work Sans"/>
                <a:cs typeface="Work Sans"/>
                <a:sym typeface="Work Sans"/>
              </a:rPr>
              <a:t>Slido</a:t>
            </a:r>
            <a:endParaRPr sz="6600" b="0" i="0" u="none" strike="noStrike" cap="none">
              <a:solidFill>
                <a:srgbClr val="000000"/>
              </a:solidFill>
              <a:latin typeface="Calibri"/>
              <a:ea typeface="Calibri"/>
              <a:cs typeface="Calibri"/>
              <a:sym typeface="Calibri"/>
            </a:endParaRPr>
          </a:p>
        </p:txBody>
      </p:sp>
      <p:sp>
        <p:nvSpPr>
          <p:cNvPr id="485" name="Google Shape;485;g17d722ec338_0_44"/>
          <p:cNvSpPr/>
          <p:nvPr/>
        </p:nvSpPr>
        <p:spPr>
          <a:xfrm>
            <a:off x="2523760" y="1836042"/>
            <a:ext cx="7144500" cy="646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a:solidFill>
                  <a:srgbClr val="000000"/>
                </a:solidFill>
                <a:latin typeface="Arial"/>
                <a:ea typeface="Arial"/>
                <a:cs typeface="Arial"/>
                <a:sym typeface="Arial"/>
              </a:rPr>
              <a:t>Please scan the QR Code on the screen. This will take you through to Slido, where you can interact with us.</a:t>
            </a:r>
            <a:endParaRPr sz="1800" b="0" i="0" u="none" strike="noStrike" cap="none">
              <a:solidFill>
                <a:srgbClr val="000000"/>
              </a:solidFill>
              <a:latin typeface="Arial"/>
              <a:ea typeface="Arial"/>
              <a:cs typeface="Arial"/>
              <a:sym typeface="Arial"/>
            </a:endParaRPr>
          </a:p>
        </p:txBody>
      </p:sp>
      <p:pic>
        <p:nvPicPr>
          <p:cNvPr id="486" name="Google Shape;486;g17d722ec338_0_44" descr="Qr code&#10;&#10;Description automatically generated"/>
          <p:cNvPicPr preferRelativeResize="0"/>
          <p:nvPr/>
        </p:nvPicPr>
        <p:blipFill rotWithShape="1">
          <a:blip r:embed="rId5">
            <a:alphaModFix/>
          </a:blip>
          <a:srcRect/>
          <a:stretch/>
        </p:blipFill>
        <p:spPr>
          <a:xfrm>
            <a:off x="6944776" y="2977227"/>
            <a:ext cx="1811108" cy="1811108"/>
          </a:xfrm>
          <a:prstGeom prst="rect">
            <a:avLst/>
          </a:prstGeom>
          <a:noFill/>
          <a:ln>
            <a:noFill/>
          </a:ln>
        </p:spPr>
      </p:pic>
      <p:sp>
        <p:nvSpPr>
          <p:cNvPr id="487" name="Google Shape;487;g17d722ec338_0_44"/>
          <p:cNvSpPr txBox="1"/>
          <p:nvPr/>
        </p:nvSpPr>
        <p:spPr>
          <a:xfrm>
            <a:off x="1744625" y="6098975"/>
            <a:ext cx="9249600" cy="400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GB" sz="2000" dirty="0">
                <a:solidFill>
                  <a:srgbClr val="6CA6AA"/>
                </a:solidFill>
              </a:rPr>
              <a:t>3</a:t>
            </a:r>
            <a:r>
              <a:rPr lang="en-GB" sz="2000" baseline="30000" dirty="0">
                <a:solidFill>
                  <a:srgbClr val="6CA6AA"/>
                </a:solidFill>
              </a:rPr>
              <a:t>rd</a:t>
            </a:r>
            <a:r>
              <a:rPr lang="en-GB" sz="2000" b="0" i="0" u="none" strike="noStrike" cap="none" dirty="0">
                <a:solidFill>
                  <a:srgbClr val="6CA6AA"/>
                </a:solidFill>
                <a:latin typeface="Arial"/>
                <a:ea typeface="Arial"/>
                <a:cs typeface="Arial"/>
                <a:sym typeface="Arial"/>
              </a:rPr>
              <a:t> November 2022- 08:00am – 15:30pm – Hatfield’s Conference Centre</a:t>
            </a:r>
            <a:endParaRPr sz="1400" b="0" i="0" u="none" strike="noStrike" cap="none" dirty="0">
              <a:solidFill>
                <a:srgbClr val="000000"/>
              </a:solidFill>
              <a:latin typeface="Arial"/>
              <a:ea typeface="Arial"/>
              <a:cs typeface="Arial"/>
              <a:sym typeface="Arial"/>
            </a:endParaRPr>
          </a:p>
        </p:txBody>
      </p:sp>
      <p:sp>
        <p:nvSpPr>
          <p:cNvPr id="488" name="Google Shape;488;g17d722ec338_0_44"/>
          <p:cNvSpPr txBox="1"/>
          <p:nvPr/>
        </p:nvSpPr>
        <p:spPr>
          <a:xfrm>
            <a:off x="3443176" y="6400608"/>
            <a:ext cx="53055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rgbClr val="29525B"/>
                </a:solidFill>
                <a:latin typeface="Corsiva Hebrew"/>
                <a:ea typeface="Corsiva Hebrew"/>
                <a:cs typeface="Corsiva Hebrew"/>
                <a:sym typeface="Corsiva Hebrew"/>
              </a:rPr>
              <a:t>Conference hosted by Convenzis Group Limited</a:t>
            </a:r>
            <a:endParaRPr sz="1400" b="0" i="0" u="none" strike="noStrike" cap="none">
              <a:solidFill>
                <a:srgbClr val="000000"/>
              </a:solidFill>
              <a:latin typeface="Arial"/>
              <a:ea typeface="Arial"/>
              <a:cs typeface="Arial"/>
              <a:sym typeface="Arial"/>
            </a:endParaRPr>
          </a:p>
        </p:txBody>
      </p:sp>
      <p:pic>
        <p:nvPicPr>
          <p:cNvPr id="489" name="Google Shape;489;g17d722ec338_0_44"/>
          <p:cNvPicPr preferRelativeResize="0"/>
          <p:nvPr/>
        </p:nvPicPr>
        <p:blipFill rotWithShape="1">
          <a:blip r:embed="rId6">
            <a:alphaModFix/>
          </a:blip>
          <a:srcRect t="7926" b="8110"/>
          <a:stretch/>
        </p:blipFill>
        <p:spPr>
          <a:xfrm>
            <a:off x="2896154" y="2723275"/>
            <a:ext cx="3622121" cy="3041100"/>
          </a:xfrm>
          <a:prstGeom prst="rect">
            <a:avLst/>
          </a:prstGeom>
          <a:noFill/>
          <a:ln>
            <a:noFill/>
          </a:ln>
        </p:spPr>
      </p:pic>
      <p:pic>
        <p:nvPicPr>
          <p:cNvPr id="490" name="Google Shape;490;g17d722ec338_0_44"/>
          <p:cNvPicPr preferRelativeResize="0"/>
          <p:nvPr/>
        </p:nvPicPr>
        <p:blipFill>
          <a:blip r:embed="rId7">
            <a:alphaModFix/>
          </a:blip>
          <a:stretch>
            <a:fillRect/>
          </a:stretch>
        </p:blipFill>
        <p:spPr>
          <a:xfrm>
            <a:off x="6795350" y="2888213"/>
            <a:ext cx="2109975" cy="21099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g17d722ec338_0_57"/>
          <p:cNvSpPr/>
          <p:nvPr/>
        </p:nvSpPr>
        <p:spPr>
          <a:xfrm>
            <a:off x="1692050" y="2290761"/>
            <a:ext cx="3486300" cy="3294300"/>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96" name="Google Shape;496;g17d722ec338_0_57"/>
          <p:cNvSpPr/>
          <p:nvPr/>
        </p:nvSpPr>
        <p:spPr>
          <a:xfrm>
            <a:off x="0" y="1246549"/>
            <a:ext cx="12192000" cy="923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5400"/>
              <a:buFont typeface="Arial"/>
              <a:buNone/>
            </a:pPr>
            <a:r>
              <a:rPr lang="en-GB" sz="5400" b="1" i="0" u="none" strike="noStrike" cap="none">
                <a:solidFill>
                  <a:srgbClr val="000000"/>
                </a:solidFill>
                <a:latin typeface="Work Sans"/>
                <a:ea typeface="Work Sans"/>
                <a:cs typeface="Work Sans"/>
                <a:sym typeface="Work Sans"/>
              </a:rPr>
              <a:t>SPEAKING NOW</a:t>
            </a:r>
            <a:endParaRPr sz="5400" b="0" i="0" u="none" strike="noStrike" cap="none">
              <a:solidFill>
                <a:schemeClr val="dk1"/>
              </a:solidFill>
              <a:latin typeface="Calibri"/>
              <a:ea typeface="Calibri"/>
              <a:cs typeface="Calibri"/>
              <a:sym typeface="Calibri"/>
            </a:endParaRPr>
          </a:p>
        </p:txBody>
      </p:sp>
      <p:sp>
        <p:nvSpPr>
          <p:cNvPr id="497" name="Google Shape;497;g17d722ec338_0_57"/>
          <p:cNvSpPr txBox="1"/>
          <p:nvPr/>
        </p:nvSpPr>
        <p:spPr>
          <a:xfrm>
            <a:off x="5574893" y="3147932"/>
            <a:ext cx="6098400" cy="831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GB" sz="4800" b="1" i="0" u="sng" strike="noStrike" cap="none">
                <a:solidFill>
                  <a:srgbClr val="29525B"/>
                </a:solidFill>
                <a:latin typeface="Corsiva Hebrew"/>
                <a:ea typeface="Corsiva Hebrew"/>
                <a:cs typeface="Corsiva Hebrew"/>
                <a:sym typeface="Corsiva Hebrew"/>
              </a:rPr>
              <a:t>I will be discussing…</a:t>
            </a:r>
            <a:endParaRPr sz="1400" b="0" i="0" u="none" strike="noStrike" cap="none">
              <a:solidFill>
                <a:srgbClr val="000000"/>
              </a:solidFill>
              <a:latin typeface="Arial"/>
              <a:ea typeface="Arial"/>
              <a:cs typeface="Arial"/>
              <a:sym typeface="Arial"/>
            </a:endParaRPr>
          </a:p>
        </p:txBody>
      </p:sp>
      <p:sp>
        <p:nvSpPr>
          <p:cNvPr id="498" name="Google Shape;498;g17d722ec338_0_57"/>
          <p:cNvSpPr txBox="1"/>
          <p:nvPr/>
        </p:nvSpPr>
        <p:spPr>
          <a:xfrm>
            <a:off x="5971250" y="4129545"/>
            <a:ext cx="5305500" cy="1754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GB" sz="3600" b="0" i="0" u="none" strike="noStrike" cap="none">
                <a:solidFill>
                  <a:srgbClr val="29525B"/>
                </a:solidFill>
                <a:latin typeface="Corsiva Hebrew"/>
                <a:ea typeface="Corsiva Hebrew"/>
                <a:cs typeface="Corsiva Hebrew"/>
                <a:sym typeface="Corsiva Hebrew"/>
              </a:rPr>
              <a:t>“</a:t>
            </a:r>
            <a:r>
              <a:rPr lang="en-GB" sz="3600">
                <a:solidFill>
                  <a:srgbClr val="29525B"/>
                </a:solidFill>
                <a:latin typeface="Corsiva Hebrew"/>
                <a:ea typeface="Corsiva Hebrew"/>
                <a:cs typeface="Corsiva Hebrew"/>
                <a:sym typeface="Corsiva Hebrew"/>
              </a:rPr>
              <a:t>Digitally Enhance Remote Support for Long Covid Clinics</a:t>
            </a:r>
            <a:r>
              <a:rPr lang="en-GB" sz="3600" b="0" i="0" u="none" strike="noStrike" cap="none">
                <a:solidFill>
                  <a:srgbClr val="29525B"/>
                </a:solidFill>
                <a:latin typeface="Corsiva Hebrew"/>
                <a:ea typeface="Corsiva Hebrew"/>
                <a:cs typeface="Corsiva Hebrew"/>
                <a:sym typeface="Corsiva Hebrew"/>
              </a:rPr>
              <a:t>”</a:t>
            </a:r>
            <a:endParaRPr sz="3600" b="0" i="0" u="none" strike="noStrike" cap="none">
              <a:solidFill>
                <a:srgbClr val="29525B"/>
              </a:solidFill>
              <a:latin typeface="Corsiva Hebrew"/>
              <a:ea typeface="Corsiva Hebrew"/>
              <a:cs typeface="Corsiva Hebrew"/>
              <a:sym typeface="Corsiva Hebrew"/>
            </a:endParaRPr>
          </a:p>
        </p:txBody>
      </p:sp>
      <p:sp>
        <p:nvSpPr>
          <p:cNvPr id="499" name="Google Shape;499;g17d722ec338_0_57"/>
          <p:cNvSpPr txBox="1"/>
          <p:nvPr/>
        </p:nvSpPr>
        <p:spPr>
          <a:xfrm>
            <a:off x="782433" y="5636938"/>
            <a:ext cx="5305500" cy="523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GB" sz="2800">
                <a:solidFill>
                  <a:schemeClr val="dk1"/>
                </a:solidFill>
                <a:latin typeface="Corsiva Hebrew"/>
                <a:ea typeface="Corsiva Hebrew"/>
                <a:cs typeface="Corsiva Hebrew"/>
                <a:sym typeface="Corsiva Hebrew"/>
              </a:rPr>
              <a:t>Dr Goodfellow</a:t>
            </a:r>
            <a:endParaRPr sz="1400" b="0" i="0" u="none" strike="noStrike" cap="none">
              <a:solidFill>
                <a:srgbClr val="000000"/>
              </a:solidFill>
              <a:latin typeface="Arial"/>
              <a:ea typeface="Arial"/>
              <a:cs typeface="Arial"/>
              <a:sym typeface="Arial"/>
            </a:endParaRPr>
          </a:p>
        </p:txBody>
      </p:sp>
      <p:sp>
        <p:nvSpPr>
          <p:cNvPr id="500" name="Google Shape;500;g17d722ec338_0_57"/>
          <p:cNvSpPr txBox="1"/>
          <p:nvPr/>
        </p:nvSpPr>
        <p:spPr>
          <a:xfrm>
            <a:off x="782432" y="6132162"/>
            <a:ext cx="5305500" cy="489300"/>
          </a:xfrm>
          <a:prstGeom prst="rect">
            <a:avLst/>
          </a:prstGeom>
          <a:noFill/>
          <a:ln>
            <a:noFill/>
          </a:ln>
        </p:spPr>
        <p:txBody>
          <a:bodyPr spcFirstLastPara="1" wrap="square" lIns="91425" tIns="45700" rIns="91425" bIns="45700" anchor="t" anchorCtr="0">
            <a:spAutoFit/>
          </a:bodyPr>
          <a:lstStyle/>
          <a:p>
            <a:pPr marL="0" lvl="0" indent="0" algn="ctr" rtl="0">
              <a:lnSpc>
                <a:spcPct val="115000"/>
              </a:lnSpc>
              <a:spcBef>
                <a:spcPts val="0"/>
              </a:spcBef>
              <a:spcAft>
                <a:spcPts val="0"/>
              </a:spcAft>
              <a:buClr>
                <a:schemeClr val="dk1"/>
              </a:buClr>
              <a:buSzPts val="1100"/>
              <a:buFont typeface="Arial"/>
              <a:buNone/>
            </a:pPr>
            <a:r>
              <a:rPr lang="en-GB" sz="1200">
                <a:solidFill>
                  <a:schemeClr val="dk1"/>
                </a:solidFill>
                <a:highlight>
                  <a:schemeClr val="lt1"/>
                </a:highlight>
                <a:latin typeface="Work Sans"/>
                <a:ea typeface="Work Sans"/>
                <a:cs typeface="Work Sans"/>
                <a:sym typeface="Work Sans"/>
              </a:rPr>
              <a:t>NIHR clinical lecturer in digital health and primary care</a:t>
            </a:r>
            <a:endParaRPr sz="1200">
              <a:solidFill>
                <a:schemeClr val="dk1"/>
              </a:solidFill>
              <a:highlight>
                <a:schemeClr val="lt1"/>
              </a:highlight>
              <a:latin typeface="Work Sans"/>
              <a:ea typeface="Work Sans"/>
              <a:cs typeface="Work Sans"/>
              <a:sym typeface="Work Sans"/>
            </a:endParaRPr>
          </a:p>
          <a:p>
            <a:pPr marL="0" lvl="0" indent="0" algn="ctr" rtl="0">
              <a:lnSpc>
                <a:spcPct val="115000"/>
              </a:lnSpc>
              <a:spcBef>
                <a:spcPts val="0"/>
              </a:spcBef>
              <a:spcAft>
                <a:spcPts val="0"/>
              </a:spcAft>
              <a:buClr>
                <a:schemeClr val="dk1"/>
              </a:buClr>
              <a:buSzPts val="1100"/>
              <a:buFont typeface="Arial"/>
              <a:buNone/>
            </a:pPr>
            <a:r>
              <a:rPr lang="en-GB" sz="1200">
                <a:solidFill>
                  <a:schemeClr val="dk1"/>
                </a:solidFill>
                <a:highlight>
                  <a:schemeClr val="lt1"/>
                </a:highlight>
                <a:latin typeface="Work Sans"/>
                <a:ea typeface="Work Sans"/>
                <a:cs typeface="Work Sans"/>
                <a:sym typeface="Work Sans"/>
              </a:rPr>
              <a:t>UCL</a:t>
            </a:r>
            <a:endParaRPr sz="1200">
              <a:solidFill>
                <a:schemeClr val="dk1"/>
              </a:solidFill>
              <a:highlight>
                <a:schemeClr val="lt1"/>
              </a:highlight>
              <a:latin typeface="Work Sans"/>
              <a:ea typeface="Work Sans"/>
              <a:cs typeface="Work Sans"/>
              <a:sym typeface="Work Sans"/>
            </a:endParaRPr>
          </a:p>
        </p:txBody>
      </p:sp>
      <p:pic>
        <p:nvPicPr>
          <p:cNvPr id="501" name="Google Shape;501;g17d722ec338_0_57"/>
          <p:cNvPicPr preferRelativeResize="0"/>
          <p:nvPr/>
        </p:nvPicPr>
        <p:blipFill rotWithShape="1">
          <a:blip r:embed="rId3">
            <a:alphaModFix/>
          </a:blip>
          <a:srcRect/>
          <a:stretch/>
        </p:blipFill>
        <p:spPr>
          <a:xfrm>
            <a:off x="1739812" y="2326475"/>
            <a:ext cx="3390900" cy="3222750"/>
          </a:xfrm>
          <a:prstGeom prst="rect">
            <a:avLst/>
          </a:prstGeom>
          <a:noFill/>
          <a:ln>
            <a:noFill/>
          </a:ln>
        </p:spPr>
      </p:pic>
      <p:sp>
        <p:nvSpPr>
          <p:cNvPr id="502" name="Google Shape;502;g17d722ec338_0_57"/>
          <p:cNvSpPr/>
          <p:nvPr/>
        </p:nvSpPr>
        <p:spPr>
          <a:xfrm>
            <a:off x="2838150" y="631671"/>
            <a:ext cx="6515700" cy="466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rgbClr val="000000"/>
                </a:solidFill>
                <a:latin typeface="Work Sans"/>
                <a:ea typeface="Work Sans"/>
                <a:cs typeface="Work Sans"/>
                <a:sym typeface="Work Sans"/>
              </a:rPr>
              <a:t>The NHS </a:t>
            </a:r>
            <a:r>
              <a:rPr lang="en-GB" sz="2400" b="1">
                <a:latin typeface="Work Sans"/>
                <a:ea typeface="Work Sans"/>
                <a:cs typeface="Work Sans"/>
                <a:sym typeface="Work Sans"/>
              </a:rPr>
              <a:t>Telemedicine</a:t>
            </a:r>
            <a:r>
              <a:rPr lang="en-GB" sz="2400" b="1" i="0" u="none" strike="noStrike" cap="none">
                <a:solidFill>
                  <a:srgbClr val="000000"/>
                </a:solidFill>
                <a:latin typeface="Work Sans"/>
                <a:ea typeface="Work Sans"/>
                <a:cs typeface="Work Sans"/>
                <a:sym typeface="Work Sans"/>
              </a:rPr>
              <a:t> Conference 2022</a:t>
            </a:r>
            <a:endParaRPr sz="2400" b="0" i="0" u="none" strike="noStrike" cap="none">
              <a:solidFill>
                <a:schemeClr val="dk1"/>
              </a:solidFill>
              <a:latin typeface="Calibri"/>
              <a:ea typeface="Calibri"/>
              <a:cs typeface="Calibri"/>
              <a:sym typeface="Calibri"/>
            </a:endParaRPr>
          </a:p>
        </p:txBody>
      </p:sp>
      <p:pic>
        <p:nvPicPr>
          <p:cNvPr id="503" name="Google Shape;503;g17d722ec338_0_57"/>
          <p:cNvPicPr preferRelativeResize="0"/>
          <p:nvPr/>
        </p:nvPicPr>
        <p:blipFill rotWithShape="1">
          <a:blip r:embed="rId4">
            <a:alphaModFix/>
          </a:blip>
          <a:srcRect t="23912" b="24586"/>
          <a:stretch/>
        </p:blipFill>
        <p:spPr>
          <a:xfrm>
            <a:off x="9875519" y="308949"/>
            <a:ext cx="2175650" cy="1210363"/>
          </a:xfrm>
          <a:prstGeom prst="rect">
            <a:avLst/>
          </a:prstGeom>
          <a:noFill/>
          <a:ln>
            <a:noFill/>
          </a:ln>
        </p:spPr>
      </p:pic>
      <p:pic>
        <p:nvPicPr>
          <p:cNvPr id="504" name="Google Shape;504;g17d722ec338_0_57"/>
          <p:cNvPicPr preferRelativeResize="0"/>
          <p:nvPr/>
        </p:nvPicPr>
        <p:blipFill rotWithShape="1">
          <a:blip r:embed="rId5">
            <a:alphaModFix/>
          </a:blip>
          <a:srcRect t="7926" b="8110"/>
          <a:stretch/>
        </p:blipFill>
        <p:spPr>
          <a:xfrm>
            <a:off x="279652" y="246888"/>
            <a:ext cx="1589436" cy="1334475"/>
          </a:xfrm>
          <a:prstGeom prst="rect">
            <a:avLst/>
          </a:prstGeom>
          <a:noFill/>
          <a:ln>
            <a:noFill/>
          </a:ln>
        </p:spPr>
      </p:pic>
      <p:pic>
        <p:nvPicPr>
          <p:cNvPr id="505" name="Google Shape;505;g17d722ec338_0_57"/>
          <p:cNvPicPr preferRelativeResize="0"/>
          <p:nvPr/>
        </p:nvPicPr>
        <p:blipFill>
          <a:blip r:embed="rId6">
            <a:alphaModFix/>
          </a:blip>
          <a:stretch>
            <a:fillRect/>
          </a:stretch>
        </p:blipFill>
        <p:spPr>
          <a:xfrm>
            <a:off x="1739800" y="2318025"/>
            <a:ext cx="3390900" cy="32227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2"/>
          <p:cNvSpPr/>
          <p:nvPr/>
        </p:nvSpPr>
        <p:spPr>
          <a:xfrm>
            <a:off x="2838150" y="631671"/>
            <a:ext cx="6515700" cy="466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rgbClr val="000000"/>
                </a:solidFill>
                <a:latin typeface="Work Sans"/>
                <a:ea typeface="Work Sans"/>
                <a:cs typeface="Work Sans"/>
                <a:sym typeface="Work Sans"/>
              </a:rPr>
              <a:t>The NHS </a:t>
            </a:r>
            <a:r>
              <a:rPr lang="en-GB" sz="2400" b="1">
                <a:latin typeface="Work Sans"/>
                <a:ea typeface="Work Sans"/>
                <a:cs typeface="Work Sans"/>
                <a:sym typeface="Work Sans"/>
              </a:rPr>
              <a:t>Telemedicine</a:t>
            </a:r>
            <a:r>
              <a:rPr lang="en-GB" sz="2400" b="1" i="0" u="none" strike="noStrike" cap="none">
                <a:solidFill>
                  <a:srgbClr val="000000"/>
                </a:solidFill>
                <a:latin typeface="Work Sans"/>
                <a:ea typeface="Work Sans"/>
                <a:cs typeface="Work Sans"/>
                <a:sym typeface="Work Sans"/>
              </a:rPr>
              <a:t> Conference 2022</a:t>
            </a:r>
            <a:endParaRPr sz="2400" b="0" i="0" u="none" strike="noStrike" cap="none">
              <a:solidFill>
                <a:schemeClr val="dk1"/>
              </a:solidFill>
              <a:latin typeface="Calibri"/>
              <a:ea typeface="Calibri"/>
              <a:cs typeface="Calibri"/>
              <a:sym typeface="Calibri"/>
            </a:endParaRPr>
          </a:p>
        </p:txBody>
      </p:sp>
      <p:pic>
        <p:nvPicPr>
          <p:cNvPr id="425" name="Google Shape;425;p2"/>
          <p:cNvPicPr preferRelativeResize="0"/>
          <p:nvPr/>
        </p:nvPicPr>
        <p:blipFill rotWithShape="1">
          <a:blip r:embed="rId3">
            <a:alphaModFix/>
          </a:blip>
          <a:srcRect t="23912" b="24586"/>
          <a:stretch/>
        </p:blipFill>
        <p:spPr>
          <a:xfrm>
            <a:off x="9875519" y="308949"/>
            <a:ext cx="2175651" cy="1210362"/>
          </a:xfrm>
          <a:prstGeom prst="rect">
            <a:avLst/>
          </a:prstGeom>
          <a:noFill/>
          <a:ln>
            <a:noFill/>
          </a:ln>
        </p:spPr>
      </p:pic>
      <p:sp>
        <p:nvSpPr>
          <p:cNvPr id="426" name="Google Shape;426;p2"/>
          <p:cNvSpPr/>
          <p:nvPr/>
        </p:nvSpPr>
        <p:spPr>
          <a:xfrm>
            <a:off x="-1" y="1643415"/>
            <a:ext cx="12192000"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GB" sz="4800" b="1" i="0" u="none" strike="noStrike" cap="none">
                <a:solidFill>
                  <a:srgbClr val="000000"/>
                </a:solidFill>
                <a:latin typeface="Work Sans"/>
                <a:ea typeface="Work Sans"/>
                <a:cs typeface="Work Sans"/>
                <a:sym typeface="Work Sans"/>
              </a:rPr>
              <a:t>Event Chair – Opening Address</a:t>
            </a:r>
            <a:endParaRPr sz="4800" b="0" i="0" u="none" strike="noStrike" cap="none">
              <a:solidFill>
                <a:schemeClr val="dk1"/>
              </a:solidFill>
              <a:latin typeface="Calibri"/>
              <a:ea typeface="Calibri"/>
              <a:cs typeface="Calibri"/>
              <a:sym typeface="Calibri"/>
            </a:endParaRPr>
          </a:p>
        </p:txBody>
      </p:sp>
      <p:sp>
        <p:nvSpPr>
          <p:cNvPr id="427" name="Google Shape;427;p2"/>
          <p:cNvSpPr txBox="1"/>
          <p:nvPr/>
        </p:nvSpPr>
        <p:spPr>
          <a:xfrm>
            <a:off x="5493720" y="2864043"/>
            <a:ext cx="5305500" cy="153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0"/>
              <a:buFont typeface="Arial"/>
              <a:buNone/>
            </a:pPr>
            <a:r>
              <a:rPr lang="en-GB" sz="4700" b="1">
                <a:solidFill>
                  <a:schemeClr val="dk1"/>
                </a:solidFill>
                <a:highlight>
                  <a:schemeClr val="lt1"/>
                </a:highlight>
                <a:latin typeface="Corsiva Hebrew"/>
                <a:ea typeface="Corsiva Hebrew"/>
                <a:cs typeface="Corsiva Hebrew"/>
                <a:sym typeface="Corsiva Hebrew"/>
              </a:rPr>
              <a:t>Dr. Dimitris Kalogeropoulos</a:t>
            </a:r>
            <a:endParaRPr sz="4200" b="1" i="0" u="none" strike="noStrike" cap="none">
              <a:solidFill>
                <a:srgbClr val="000000"/>
              </a:solidFill>
              <a:highlight>
                <a:schemeClr val="lt1"/>
              </a:highlight>
              <a:latin typeface="Corsiva Hebrew"/>
              <a:ea typeface="Corsiva Hebrew"/>
              <a:cs typeface="Corsiva Hebrew"/>
              <a:sym typeface="Corsiva Hebrew"/>
            </a:endParaRPr>
          </a:p>
        </p:txBody>
      </p:sp>
      <p:sp>
        <p:nvSpPr>
          <p:cNvPr id="428" name="Google Shape;428;p2"/>
          <p:cNvSpPr txBox="1"/>
          <p:nvPr/>
        </p:nvSpPr>
        <p:spPr>
          <a:xfrm>
            <a:off x="5493720" y="4631511"/>
            <a:ext cx="5305500" cy="1530600"/>
          </a:xfrm>
          <a:prstGeom prst="rect">
            <a:avLst/>
          </a:prstGeom>
          <a:noFill/>
          <a:ln>
            <a:noFill/>
          </a:ln>
        </p:spPr>
        <p:txBody>
          <a:bodyPr spcFirstLastPara="1" wrap="square" lIns="91425" tIns="45700" rIns="91425" bIns="45700" anchor="t" anchorCtr="0">
            <a:spAutoFit/>
          </a:bodyPr>
          <a:lstStyle/>
          <a:p>
            <a:pPr marL="0" lvl="0" indent="0" algn="ctr" rtl="0">
              <a:lnSpc>
                <a:spcPct val="115000"/>
              </a:lnSpc>
              <a:spcBef>
                <a:spcPts val="0"/>
              </a:spcBef>
              <a:spcAft>
                <a:spcPts val="0"/>
              </a:spcAft>
              <a:buClr>
                <a:schemeClr val="dk1"/>
              </a:buClr>
              <a:buSzPts val="1100"/>
              <a:buFont typeface="Arial"/>
              <a:buNone/>
            </a:pPr>
            <a:r>
              <a:rPr lang="en-GB" sz="2100">
                <a:solidFill>
                  <a:schemeClr val="dk1"/>
                </a:solidFill>
                <a:highlight>
                  <a:schemeClr val="lt1"/>
                </a:highlight>
              </a:rPr>
              <a:t>Senior Independent Adviser, Global Health Innovation Expert</a:t>
            </a:r>
            <a:endParaRPr sz="2100">
              <a:solidFill>
                <a:schemeClr val="dk1"/>
              </a:solidFill>
              <a:highlight>
                <a:schemeClr val="lt1"/>
              </a:highlight>
            </a:endParaRPr>
          </a:p>
          <a:p>
            <a:pPr marL="0" lvl="0" indent="0" algn="ctr" rtl="0">
              <a:lnSpc>
                <a:spcPct val="115000"/>
              </a:lnSpc>
              <a:spcBef>
                <a:spcPts val="0"/>
              </a:spcBef>
              <a:spcAft>
                <a:spcPts val="0"/>
              </a:spcAft>
              <a:buClr>
                <a:schemeClr val="dk1"/>
              </a:buClr>
              <a:buSzPts val="1100"/>
              <a:buFont typeface="Arial"/>
              <a:buNone/>
            </a:pPr>
            <a:r>
              <a:rPr lang="en-GB" sz="2100">
                <a:solidFill>
                  <a:schemeClr val="dk1"/>
                </a:solidFill>
                <a:highlight>
                  <a:schemeClr val="lt1"/>
                </a:highlight>
              </a:rPr>
              <a:t>WHO, World Bank, European Commission, UNICEF, Healthcare Industry</a:t>
            </a:r>
            <a:endParaRPr sz="4100">
              <a:solidFill>
                <a:schemeClr val="dk1"/>
              </a:solidFill>
              <a:highlight>
                <a:schemeClr val="lt1"/>
              </a:highlight>
            </a:endParaRPr>
          </a:p>
        </p:txBody>
      </p:sp>
      <p:sp>
        <p:nvSpPr>
          <p:cNvPr id="429" name="Google Shape;429;p2"/>
          <p:cNvSpPr/>
          <p:nvPr/>
        </p:nvSpPr>
        <p:spPr>
          <a:xfrm>
            <a:off x="1392770" y="2653616"/>
            <a:ext cx="3756000" cy="3718800"/>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30" name="Google Shape;430;p2"/>
          <p:cNvPicPr preferRelativeResize="0"/>
          <p:nvPr/>
        </p:nvPicPr>
        <p:blipFill rotWithShape="1">
          <a:blip r:embed="rId4">
            <a:alphaModFix/>
          </a:blip>
          <a:srcRect/>
          <a:stretch/>
        </p:blipFill>
        <p:spPr>
          <a:xfrm>
            <a:off x="1434900" y="2709963"/>
            <a:ext cx="3671825" cy="3606225"/>
          </a:xfrm>
          <a:prstGeom prst="rect">
            <a:avLst/>
          </a:prstGeom>
          <a:noFill/>
          <a:ln>
            <a:noFill/>
          </a:ln>
        </p:spPr>
      </p:pic>
      <p:pic>
        <p:nvPicPr>
          <p:cNvPr id="431" name="Google Shape;431;p2"/>
          <p:cNvPicPr preferRelativeResize="0"/>
          <p:nvPr/>
        </p:nvPicPr>
        <p:blipFill>
          <a:blip r:embed="rId5">
            <a:alphaModFix/>
          </a:blip>
          <a:stretch>
            <a:fillRect/>
          </a:stretch>
        </p:blipFill>
        <p:spPr>
          <a:xfrm>
            <a:off x="1434900" y="2709975"/>
            <a:ext cx="3671825" cy="3606225"/>
          </a:xfrm>
          <a:prstGeom prst="rect">
            <a:avLst/>
          </a:prstGeom>
          <a:noFill/>
          <a:ln>
            <a:noFill/>
          </a:ln>
        </p:spPr>
      </p:pic>
      <p:pic>
        <p:nvPicPr>
          <p:cNvPr id="432" name="Google Shape;432;p2"/>
          <p:cNvPicPr preferRelativeResize="0"/>
          <p:nvPr/>
        </p:nvPicPr>
        <p:blipFill rotWithShape="1">
          <a:blip r:embed="rId6">
            <a:alphaModFix/>
          </a:blip>
          <a:srcRect t="7926" b="8110"/>
          <a:stretch/>
        </p:blipFill>
        <p:spPr>
          <a:xfrm>
            <a:off x="279652" y="246888"/>
            <a:ext cx="1589436" cy="13344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g17d722ec338_12_74"/>
          <p:cNvSpPr txBox="1">
            <a:spLocks noGrp="1"/>
          </p:cNvSpPr>
          <p:nvPr>
            <p:ph type="title"/>
          </p:nvPr>
        </p:nvSpPr>
        <p:spPr>
          <a:xfrm>
            <a:off x="81537" y="886566"/>
            <a:ext cx="9541500" cy="35841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0000"/>
              </a:buClr>
              <a:buSzPts val="3600"/>
              <a:buFont typeface="Calibri"/>
              <a:buNone/>
            </a:pPr>
            <a:r>
              <a:rPr lang="en-GB" sz="4800">
                <a:solidFill>
                  <a:srgbClr val="000000"/>
                </a:solidFill>
                <a:latin typeface="Calibri"/>
                <a:ea typeface="Calibri"/>
                <a:cs typeface="Calibri"/>
                <a:sym typeface="Calibri"/>
              </a:rPr>
              <a:t>Creating a Digital health intervention for post covid clinics</a:t>
            </a:r>
            <a:endParaRPr sz="8800">
              <a:solidFill>
                <a:schemeClr val="dk2"/>
              </a:solidFill>
            </a:endParaRPr>
          </a:p>
        </p:txBody>
      </p:sp>
      <p:sp>
        <p:nvSpPr>
          <p:cNvPr id="511" name="Google Shape;511;g17d722ec338_12_74"/>
          <p:cNvSpPr txBox="1">
            <a:spLocks noGrp="1"/>
          </p:cNvSpPr>
          <p:nvPr>
            <p:ph type="body" idx="1"/>
          </p:nvPr>
        </p:nvSpPr>
        <p:spPr>
          <a:xfrm>
            <a:off x="367295" y="4109418"/>
            <a:ext cx="5328920" cy="239822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r>
              <a:rPr lang="en-GB" b="1"/>
              <a:t>Dr Henry Goodfellow</a:t>
            </a:r>
            <a:endParaRPr/>
          </a:p>
          <a:p>
            <a:pPr marL="0" lvl="0" indent="0" algn="l" rtl="0">
              <a:lnSpc>
                <a:spcPct val="90000"/>
              </a:lnSpc>
              <a:spcBef>
                <a:spcPts val="1000"/>
              </a:spcBef>
              <a:spcAft>
                <a:spcPts val="0"/>
              </a:spcAft>
              <a:buClr>
                <a:schemeClr val="dk1"/>
              </a:buClr>
              <a:buSzPts val="2000"/>
              <a:buNone/>
            </a:pPr>
            <a:r>
              <a:rPr lang="en-GB" sz="2000"/>
              <a:t>NIHR clinical lecturer in primary care and eHealth</a:t>
            </a:r>
            <a:endParaRPr/>
          </a:p>
          <a:p>
            <a:pPr marL="0" lvl="0" indent="0" algn="l" rtl="0">
              <a:lnSpc>
                <a:spcPct val="90000"/>
              </a:lnSpc>
              <a:spcBef>
                <a:spcPts val="1000"/>
              </a:spcBef>
              <a:spcAft>
                <a:spcPts val="0"/>
              </a:spcAft>
              <a:buClr>
                <a:schemeClr val="dk1"/>
              </a:buClr>
              <a:buSzPts val="2000"/>
              <a:buNone/>
            </a:pPr>
            <a:r>
              <a:rPr lang="en-GB" sz="2000"/>
              <a:t>eHealth Unit, UCL</a:t>
            </a:r>
            <a:endParaRPr/>
          </a:p>
        </p:txBody>
      </p:sp>
      <p:grpSp>
        <p:nvGrpSpPr>
          <p:cNvPr id="512" name="Google Shape;512;g17d722ec338_12_74"/>
          <p:cNvGrpSpPr/>
          <p:nvPr/>
        </p:nvGrpSpPr>
        <p:grpSpPr>
          <a:xfrm>
            <a:off x="0" y="5776672"/>
            <a:ext cx="12192000" cy="1320459"/>
            <a:chOff x="0" y="5776672"/>
            <a:chExt cx="12192000" cy="1320459"/>
          </a:xfrm>
        </p:grpSpPr>
        <p:pic>
          <p:nvPicPr>
            <p:cNvPr id="513" name="Google Shape;513;g17d722ec338_12_74"/>
            <p:cNvPicPr preferRelativeResize="0"/>
            <p:nvPr/>
          </p:nvPicPr>
          <p:blipFill rotWithShape="1">
            <a:blip r:embed="rId3">
              <a:alphaModFix/>
            </a:blip>
            <a:srcRect/>
            <a:stretch/>
          </p:blipFill>
          <p:spPr>
            <a:xfrm>
              <a:off x="0" y="5776672"/>
              <a:ext cx="12192000" cy="1320459"/>
            </a:xfrm>
            <a:prstGeom prst="rect">
              <a:avLst/>
            </a:prstGeom>
            <a:noFill/>
            <a:ln>
              <a:noFill/>
            </a:ln>
          </p:spPr>
        </p:pic>
        <p:sp>
          <p:nvSpPr>
            <p:cNvPr id="514" name="Google Shape;514;g17d722ec338_12_74"/>
            <p:cNvSpPr/>
            <p:nvPr/>
          </p:nvSpPr>
          <p:spPr>
            <a:xfrm>
              <a:off x="5639678" y="5776672"/>
              <a:ext cx="4210050" cy="1025498"/>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515" name="Google Shape;515;g17d722ec338_12_74"/>
            <p:cNvPicPr preferRelativeResize="0"/>
            <p:nvPr/>
          </p:nvPicPr>
          <p:blipFill rotWithShape="1">
            <a:blip r:embed="rId4">
              <a:alphaModFix/>
            </a:blip>
            <a:srcRect/>
            <a:stretch/>
          </p:blipFill>
          <p:spPr>
            <a:xfrm>
              <a:off x="5696215" y="5961533"/>
              <a:ext cx="3781089" cy="777313"/>
            </a:xfrm>
            <a:prstGeom prst="rect">
              <a:avLst/>
            </a:prstGeom>
            <a:noFill/>
            <a:ln>
              <a:noFill/>
            </a:ln>
          </p:spPr>
        </p:pic>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g17d722ec338_12_84"/>
          <p:cNvSpPr txBox="1">
            <a:spLocks noGrp="1"/>
          </p:cNvSpPr>
          <p:nvPr>
            <p:ph type="title"/>
          </p:nvPr>
        </p:nvSpPr>
        <p:spPr>
          <a:xfrm>
            <a:off x="135556" y="49257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200"/>
              <a:buFont typeface="Arial"/>
              <a:buNone/>
            </a:pPr>
            <a:r>
              <a:rPr lang="en-GB">
                <a:solidFill>
                  <a:schemeClr val="lt1"/>
                </a:solidFill>
              </a:rPr>
              <a:t>Todays talk</a:t>
            </a:r>
            <a:endParaRPr/>
          </a:p>
        </p:txBody>
      </p:sp>
      <p:sp>
        <p:nvSpPr>
          <p:cNvPr id="521" name="Google Shape;521;g17d722ec338_12_84"/>
          <p:cNvSpPr txBox="1">
            <a:spLocks noGrp="1"/>
          </p:cNvSpPr>
          <p:nvPr>
            <p:ph type="body" idx="1"/>
          </p:nvPr>
        </p:nvSpPr>
        <p:spPr>
          <a:xfrm>
            <a:off x="838200" y="1818138"/>
            <a:ext cx="10515600" cy="435882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Clr>
                <a:schemeClr val="dk1"/>
              </a:buClr>
              <a:buSzPts val="2800"/>
              <a:buNone/>
            </a:pPr>
            <a:endParaRPr/>
          </a:p>
          <a:p>
            <a:pPr marL="457200" lvl="0" indent="-406400" algn="l" rtl="0">
              <a:lnSpc>
                <a:spcPct val="90000"/>
              </a:lnSpc>
              <a:spcBef>
                <a:spcPts val="1000"/>
              </a:spcBef>
              <a:spcAft>
                <a:spcPts val="0"/>
              </a:spcAft>
              <a:buSzPts val="2800"/>
              <a:buAutoNum type="arabicPeriod"/>
            </a:pPr>
            <a:r>
              <a:rPr lang="en-GB"/>
              <a:t>Background</a:t>
            </a:r>
            <a:endParaRPr/>
          </a:p>
          <a:p>
            <a:pPr marL="457200" lvl="0" indent="0" algn="l" rtl="0">
              <a:lnSpc>
                <a:spcPct val="90000"/>
              </a:lnSpc>
              <a:spcBef>
                <a:spcPts val="1000"/>
              </a:spcBef>
              <a:spcAft>
                <a:spcPts val="0"/>
              </a:spcAft>
              <a:buSzPts val="2800"/>
              <a:buNone/>
            </a:pPr>
            <a:endParaRPr/>
          </a:p>
          <a:p>
            <a:pPr marL="50800" lvl="0" indent="0" algn="l" rtl="0">
              <a:lnSpc>
                <a:spcPct val="90000"/>
              </a:lnSpc>
              <a:spcBef>
                <a:spcPts val="1000"/>
              </a:spcBef>
              <a:spcAft>
                <a:spcPts val="0"/>
              </a:spcAft>
              <a:buSzPts val="2800"/>
              <a:buNone/>
            </a:pPr>
            <a:r>
              <a:rPr lang="en-GB"/>
              <a:t>2. About the digital Health intervention</a:t>
            </a:r>
            <a:endParaRPr/>
          </a:p>
          <a:p>
            <a:pPr marL="457200" lvl="0" indent="0" algn="l" rtl="0">
              <a:lnSpc>
                <a:spcPct val="90000"/>
              </a:lnSpc>
              <a:spcBef>
                <a:spcPts val="1000"/>
              </a:spcBef>
              <a:spcAft>
                <a:spcPts val="0"/>
              </a:spcAft>
              <a:buSzPts val="2800"/>
              <a:buNone/>
            </a:pPr>
            <a:endParaRPr/>
          </a:p>
          <a:p>
            <a:pPr marL="50800" lvl="0" indent="0" algn="l" rtl="0">
              <a:lnSpc>
                <a:spcPct val="90000"/>
              </a:lnSpc>
              <a:spcBef>
                <a:spcPts val="1000"/>
              </a:spcBef>
              <a:spcAft>
                <a:spcPts val="0"/>
              </a:spcAft>
              <a:buSzPts val="2800"/>
              <a:buNone/>
            </a:pPr>
            <a:r>
              <a:rPr lang="en-GB"/>
              <a:t>3. Variations in use</a:t>
            </a:r>
            <a:endParaRPr/>
          </a:p>
          <a:p>
            <a:pPr marL="50800" lvl="0" indent="0" algn="l" rtl="0">
              <a:lnSpc>
                <a:spcPct val="90000"/>
              </a:lnSpc>
              <a:spcBef>
                <a:spcPts val="1000"/>
              </a:spcBef>
              <a:spcAft>
                <a:spcPts val="0"/>
              </a:spcAft>
              <a:buSzPts val="2800"/>
              <a:buNone/>
            </a:pPr>
            <a:endParaRPr/>
          </a:p>
          <a:p>
            <a:pPr marL="50800" lvl="0" indent="0" algn="l" rtl="0">
              <a:lnSpc>
                <a:spcPct val="90000"/>
              </a:lnSpc>
              <a:spcBef>
                <a:spcPts val="1000"/>
              </a:spcBef>
              <a:spcAft>
                <a:spcPts val="0"/>
              </a:spcAft>
              <a:buSzPts val="2800"/>
              <a:buNone/>
            </a:pPr>
            <a:r>
              <a:rPr lang="en-GB"/>
              <a:t>4. Important lessons</a:t>
            </a:r>
            <a:endParaRPr/>
          </a:p>
          <a:p>
            <a:pPr marL="0" lvl="0" indent="0" algn="l" rtl="0">
              <a:lnSpc>
                <a:spcPct val="90000"/>
              </a:lnSpc>
              <a:spcBef>
                <a:spcPts val="1000"/>
              </a:spcBef>
              <a:spcAft>
                <a:spcPts val="0"/>
              </a:spcAft>
              <a:buClr>
                <a:schemeClr val="dk1"/>
              </a:buClr>
              <a:buSzPts val="2800"/>
              <a:buNone/>
            </a:pP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Google Shape;526;g17d722ec338_12_89"/>
          <p:cNvSpPr txBox="1">
            <a:spLocks noGrp="1"/>
          </p:cNvSpPr>
          <p:nvPr>
            <p:ph type="title"/>
          </p:nvPr>
        </p:nvSpPr>
        <p:spPr>
          <a:xfrm>
            <a:off x="135556" y="49257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200"/>
              <a:buFont typeface="Arial"/>
              <a:buNone/>
            </a:pPr>
            <a:r>
              <a:rPr lang="en-GB">
                <a:solidFill>
                  <a:schemeClr val="lt1"/>
                </a:solidFill>
              </a:rPr>
              <a:t>My interest</a:t>
            </a:r>
            <a:endParaRPr/>
          </a:p>
        </p:txBody>
      </p:sp>
      <p:sp>
        <p:nvSpPr>
          <p:cNvPr id="527" name="Google Shape;527;g17d722ec338_12_89"/>
          <p:cNvSpPr txBox="1">
            <a:spLocks noGrp="1"/>
          </p:cNvSpPr>
          <p:nvPr>
            <p:ph type="body" idx="1"/>
          </p:nvPr>
        </p:nvSpPr>
        <p:spPr>
          <a:xfrm>
            <a:off x="838200" y="1818138"/>
            <a:ext cx="10515600" cy="435882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2800"/>
              <a:buNone/>
            </a:pPr>
            <a:r>
              <a:rPr lang="en-GB"/>
              <a:t>How can we best use the power of digital in the healthcare setting?</a:t>
            </a:r>
            <a:endParaRPr/>
          </a:p>
          <a:p>
            <a:pPr marL="0" lvl="0" indent="0" algn="l" rtl="0">
              <a:lnSpc>
                <a:spcPct val="90000"/>
              </a:lnSpc>
              <a:spcBef>
                <a:spcPts val="0"/>
              </a:spcBef>
              <a:spcAft>
                <a:spcPts val="0"/>
              </a:spcAft>
              <a:buSzPts val="2800"/>
              <a:buNone/>
            </a:pPr>
            <a:endParaRPr/>
          </a:p>
          <a:p>
            <a:pPr marL="0" lvl="0" indent="0" algn="l" rtl="0">
              <a:lnSpc>
                <a:spcPct val="90000"/>
              </a:lnSpc>
              <a:spcBef>
                <a:spcPts val="0"/>
              </a:spcBef>
              <a:spcAft>
                <a:spcPts val="0"/>
              </a:spcAft>
              <a:buSzPts val="2800"/>
              <a:buNone/>
            </a:pPr>
            <a:r>
              <a:rPr lang="en-GB"/>
              <a:t>We can</a:t>
            </a:r>
            <a:endParaRPr/>
          </a:p>
          <a:p>
            <a:pPr marL="0" lvl="0" indent="0" algn="l" rtl="0">
              <a:lnSpc>
                <a:spcPct val="90000"/>
              </a:lnSpc>
              <a:spcBef>
                <a:spcPts val="0"/>
              </a:spcBef>
              <a:spcAft>
                <a:spcPts val="0"/>
              </a:spcAft>
              <a:buSzPts val="2800"/>
              <a:buNone/>
            </a:pPr>
            <a:r>
              <a:rPr lang="en-GB"/>
              <a:t>	Improve care</a:t>
            </a:r>
            <a:endParaRPr/>
          </a:p>
          <a:p>
            <a:pPr marL="0" lvl="0" indent="0" algn="l" rtl="0">
              <a:lnSpc>
                <a:spcPct val="90000"/>
              </a:lnSpc>
              <a:spcBef>
                <a:spcPts val="0"/>
              </a:spcBef>
              <a:spcAft>
                <a:spcPts val="0"/>
              </a:spcAft>
              <a:buSzPts val="2800"/>
              <a:buNone/>
            </a:pPr>
            <a:r>
              <a:rPr lang="en-GB"/>
              <a:t>	Save money through optimisation</a:t>
            </a:r>
            <a:endParaRPr/>
          </a:p>
          <a:p>
            <a:pPr marL="0" lvl="0" indent="0" algn="l" rtl="0">
              <a:lnSpc>
                <a:spcPct val="90000"/>
              </a:lnSpc>
              <a:spcBef>
                <a:spcPts val="0"/>
              </a:spcBef>
              <a:spcAft>
                <a:spcPts val="0"/>
              </a:spcAft>
              <a:buSzPts val="2800"/>
              <a:buNone/>
            </a:pPr>
            <a:r>
              <a:rPr lang="en-GB"/>
              <a:t>	Reduce health inequalities</a:t>
            </a:r>
            <a:endParaRPr/>
          </a:p>
          <a:p>
            <a:pPr marL="0" lvl="0" indent="0" algn="l" rtl="0">
              <a:lnSpc>
                <a:spcPct val="90000"/>
              </a:lnSpc>
              <a:spcBef>
                <a:spcPts val="0"/>
              </a:spcBef>
              <a:spcAft>
                <a:spcPts val="0"/>
              </a:spcAft>
              <a:buSzPts val="2800"/>
              <a:buNone/>
            </a:pPr>
            <a:r>
              <a:rPr lang="en-GB"/>
              <a:t>	Improve patient experience</a:t>
            </a:r>
            <a:endParaRPr/>
          </a:p>
          <a:p>
            <a:pPr marL="0" lvl="0" indent="0" algn="l" rtl="0">
              <a:lnSpc>
                <a:spcPct val="90000"/>
              </a:lnSpc>
              <a:spcBef>
                <a:spcPts val="0"/>
              </a:spcBef>
              <a:spcAft>
                <a:spcPts val="0"/>
              </a:spcAft>
              <a:buSzPts val="2800"/>
              <a:buNone/>
            </a:pPr>
            <a:endParaRPr/>
          </a:p>
          <a:p>
            <a:pPr marL="0" lvl="0" indent="0" algn="l" rtl="0">
              <a:lnSpc>
                <a:spcPct val="90000"/>
              </a:lnSpc>
              <a:spcBef>
                <a:spcPts val="0"/>
              </a:spcBef>
              <a:spcAft>
                <a:spcPts val="0"/>
              </a:spcAft>
              <a:buSzPts val="2800"/>
              <a:buNone/>
            </a:pPr>
            <a:r>
              <a:rPr lang="en-GB"/>
              <a:t>Can to normalise use of digital tools similar to other sectors such as travel, banking and shopping</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Google Shape;532;g17d722ec338_12_94"/>
          <p:cNvSpPr txBox="1">
            <a:spLocks noGrp="1"/>
          </p:cNvSpPr>
          <p:nvPr>
            <p:ph type="title"/>
          </p:nvPr>
        </p:nvSpPr>
        <p:spPr>
          <a:xfrm>
            <a:off x="135556" y="49257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200"/>
              <a:buFont typeface="Arial"/>
              <a:buNone/>
            </a:pPr>
            <a:r>
              <a:rPr lang="en-GB">
                <a:solidFill>
                  <a:schemeClr val="lt1"/>
                </a:solidFill>
              </a:rPr>
              <a:t>Background</a:t>
            </a:r>
            <a:endParaRPr/>
          </a:p>
        </p:txBody>
      </p:sp>
      <p:sp>
        <p:nvSpPr>
          <p:cNvPr id="533" name="Google Shape;533;g17d722ec338_12_94"/>
          <p:cNvSpPr txBox="1">
            <a:spLocks noGrp="1"/>
          </p:cNvSpPr>
          <p:nvPr>
            <p:ph type="body" idx="1"/>
          </p:nvPr>
        </p:nvSpPr>
        <p:spPr>
          <a:xfrm>
            <a:off x="838200" y="1818138"/>
            <a:ext cx="10515600" cy="435882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2800"/>
              <a:buNone/>
            </a:pPr>
            <a:r>
              <a:rPr lang="en-GB"/>
              <a:t>NIHR grant which started in September 2020 </a:t>
            </a:r>
            <a:endParaRPr/>
          </a:p>
          <a:p>
            <a:pPr marL="0" lvl="0" indent="0" algn="l" rtl="0">
              <a:lnSpc>
                <a:spcPct val="90000"/>
              </a:lnSpc>
              <a:spcBef>
                <a:spcPts val="1000"/>
              </a:spcBef>
              <a:spcAft>
                <a:spcPts val="0"/>
              </a:spcAft>
              <a:buClr>
                <a:schemeClr val="dk1"/>
              </a:buClr>
              <a:buSzPts val="2800"/>
              <a:buNone/>
            </a:pPr>
            <a:endParaRPr/>
          </a:p>
          <a:p>
            <a:pPr marL="457200" lvl="0" indent="-406400" algn="l" rtl="0">
              <a:lnSpc>
                <a:spcPct val="90000"/>
              </a:lnSpc>
              <a:spcBef>
                <a:spcPts val="1000"/>
              </a:spcBef>
              <a:spcAft>
                <a:spcPts val="0"/>
              </a:spcAft>
              <a:buSzPts val="2800"/>
              <a:buAutoNum type="arabicPeriod"/>
            </a:pPr>
            <a:r>
              <a:rPr lang="en-GB"/>
              <a:t>Design a DHI to provide digitally enhanced remote support for Long Covid patients</a:t>
            </a:r>
            <a:endParaRPr/>
          </a:p>
          <a:p>
            <a:pPr marL="457200" lvl="0" indent="0" algn="l" rtl="0">
              <a:lnSpc>
                <a:spcPct val="90000"/>
              </a:lnSpc>
              <a:spcBef>
                <a:spcPts val="1000"/>
              </a:spcBef>
              <a:spcAft>
                <a:spcPts val="0"/>
              </a:spcAft>
              <a:buSzPts val="2800"/>
              <a:buNone/>
            </a:pPr>
            <a:endParaRPr/>
          </a:p>
          <a:p>
            <a:pPr marL="50800" lvl="0" indent="0" algn="l" rtl="0">
              <a:lnSpc>
                <a:spcPct val="90000"/>
              </a:lnSpc>
              <a:spcBef>
                <a:spcPts val="1000"/>
              </a:spcBef>
              <a:spcAft>
                <a:spcPts val="0"/>
              </a:spcAft>
              <a:buSzPts val="2800"/>
              <a:buNone/>
            </a:pPr>
            <a:r>
              <a:rPr lang="en-GB"/>
              <a:t>2. Deploy widely across the NHS</a:t>
            </a:r>
            <a:endParaRPr/>
          </a:p>
          <a:p>
            <a:pPr marL="457200" lvl="0" indent="0" algn="l" rtl="0">
              <a:lnSpc>
                <a:spcPct val="90000"/>
              </a:lnSpc>
              <a:spcBef>
                <a:spcPts val="1000"/>
              </a:spcBef>
              <a:spcAft>
                <a:spcPts val="0"/>
              </a:spcAft>
              <a:buSzPts val="2800"/>
              <a:buNone/>
            </a:pPr>
            <a:endParaRPr/>
          </a:p>
          <a:p>
            <a:pPr marL="50800" lvl="0" indent="0" algn="l" rtl="0">
              <a:lnSpc>
                <a:spcPct val="90000"/>
              </a:lnSpc>
              <a:spcBef>
                <a:spcPts val="1000"/>
              </a:spcBef>
              <a:spcAft>
                <a:spcPts val="0"/>
              </a:spcAft>
              <a:buSzPts val="2800"/>
              <a:buNone/>
            </a:pPr>
            <a:r>
              <a:rPr lang="en-GB"/>
              <a:t>3. Evaluate for user acceptability and cost effectiveness</a:t>
            </a:r>
            <a:endParaRPr/>
          </a:p>
          <a:p>
            <a:pPr marL="0" lvl="0" indent="0" algn="l" rtl="0">
              <a:lnSpc>
                <a:spcPct val="90000"/>
              </a:lnSpc>
              <a:spcBef>
                <a:spcPts val="1000"/>
              </a:spcBef>
              <a:spcAft>
                <a:spcPts val="0"/>
              </a:spcAft>
              <a:buClr>
                <a:schemeClr val="dk1"/>
              </a:buClr>
              <a:buSzPts val="2800"/>
              <a:buNone/>
            </a:pP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g17d722ec338_12_99"/>
          <p:cNvSpPr txBox="1">
            <a:spLocks noGrp="1"/>
          </p:cNvSpPr>
          <p:nvPr>
            <p:ph type="title"/>
          </p:nvPr>
        </p:nvSpPr>
        <p:spPr>
          <a:xfrm>
            <a:off x="135556" y="49257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200"/>
              <a:buFont typeface="Arial"/>
              <a:buNone/>
            </a:pPr>
            <a:r>
              <a:rPr lang="en-GB">
                <a:solidFill>
                  <a:schemeClr val="lt1"/>
                </a:solidFill>
              </a:rPr>
              <a:t>Our MDT team</a:t>
            </a:r>
            <a:endParaRPr/>
          </a:p>
        </p:txBody>
      </p:sp>
      <p:sp>
        <p:nvSpPr>
          <p:cNvPr id="539" name="Google Shape;539;g17d722ec338_12_99"/>
          <p:cNvSpPr txBox="1">
            <a:spLocks noGrp="1"/>
          </p:cNvSpPr>
          <p:nvPr>
            <p:ph type="body" idx="1"/>
          </p:nvPr>
        </p:nvSpPr>
        <p:spPr>
          <a:xfrm>
            <a:off x="838200" y="1818138"/>
            <a:ext cx="10515600" cy="4358825"/>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90000"/>
              </a:lnSpc>
              <a:spcBef>
                <a:spcPts val="0"/>
              </a:spcBef>
              <a:spcAft>
                <a:spcPts val="0"/>
              </a:spcAft>
              <a:buClr>
                <a:schemeClr val="dk1"/>
              </a:buClr>
              <a:buSzPct val="68025"/>
              <a:buNone/>
            </a:pPr>
            <a:r>
              <a:rPr lang="en-GB" sz="4116"/>
              <a:t>Academics:</a:t>
            </a:r>
            <a:endParaRPr sz="4116"/>
          </a:p>
          <a:p>
            <a:pPr marL="0" lvl="0" indent="0" algn="l" rtl="0">
              <a:lnSpc>
                <a:spcPct val="90000"/>
              </a:lnSpc>
              <a:spcBef>
                <a:spcPts val="1000"/>
              </a:spcBef>
              <a:spcAft>
                <a:spcPts val="0"/>
              </a:spcAft>
              <a:buClr>
                <a:schemeClr val="dk1"/>
              </a:buClr>
              <a:buSzPct val="83783"/>
              <a:buNone/>
            </a:pPr>
            <a:r>
              <a:rPr lang="en-GB" sz="2387"/>
              <a:t>Digital Health design, Computer processing, Human Behaviour, social, implementation science,</a:t>
            </a:r>
            <a:r>
              <a:rPr lang="en-GB" sz="2000"/>
              <a:t> </a:t>
            </a:r>
            <a:endParaRPr sz="2000"/>
          </a:p>
          <a:p>
            <a:pPr marL="0" lvl="0" indent="0" algn="l" rtl="0">
              <a:lnSpc>
                <a:spcPct val="90000"/>
              </a:lnSpc>
              <a:spcBef>
                <a:spcPts val="1000"/>
              </a:spcBef>
              <a:spcAft>
                <a:spcPts val="0"/>
              </a:spcAft>
              <a:buClr>
                <a:schemeClr val="dk1"/>
              </a:buClr>
              <a:buSzPct val="67543"/>
              <a:buNone/>
            </a:pPr>
            <a:r>
              <a:rPr lang="en-GB" sz="4145"/>
              <a:t>Clinicians:</a:t>
            </a:r>
            <a:endParaRPr sz="4145"/>
          </a:p>
          <a:p>
            <a:pPr marL="0" lvl="0" indent="0" algn="l" rtl="0">
              <a:lnSpc>
                <a:spcPct val="90000"/>
              </a:lnSpc>
              <a:spcBef>
                <a:spcPts val="1000"/>
              </a:spcBef>
              <a:spcAft>
                <a:spcPts val="0"/>
              </a:spcAft>
              <a:buClr>
                <a:schemeClr val="dk1"/>
              </a:buClr>
              <a:buSzPct val="100000"/>
              <a:buNone/>
            </a:pPr>
            <a:r>
              <a:rPr lang="en-GB" sz="2400"/>
              <a:t>5 Respiratory consultants, 2 physiotherapists, psychologist, 3 GPS</a:t>
            </a:r>
            <a:endParaRPr/>
          </a:p>
          <a:p>
            <a:pPr marL="0" lvl="0" indent="0" algn="l" rtl="0">
              <a:lnSpc>
                <a:spcPct val="90000"/>
              </a:lnSpc>
              <a:spcBef>
                <a:spcPts val="1000"/>
              </a:spcBef>
              <a:spcAft>
                <a:spcPts val="0"/>
              </a:spcAft>
              <a:buClr>
                <a:schemeClr val="dk1"/>
              </a:buClr>
              <a:buSzPct val="67543"/>
              <a:buNone/>
            </a:pPr>
            <a:r>
              <a:rPr lang="en-GB" sz="4145"/>
              <a:t>PPI:</a:t>
            </a:r>
            <a:endParaRPr sz="4145"/>
          </a:p>
          <a:p>
            <a:pPr marL="0" lvl="0" indent="0" algn="l" rtl="0">
              <a:lnSpc>
                <a:spcPct val="90000"/>
              </a:lnSpc>
              <a:spcBef>
                <a:spcPts val="1000"/>
              </a:spcBef>
              <a:spcAft>
                <a:spcPts val="0"/>
              </a:spcAft>
              <a:buClr>
                <a:schemeClr val="dk1"/>
              </a:buClr>
              <a:buSzPct val="127272"/>
              <a:buNone/>
            </a:pPr>
            <a:r>
              <a:rPr lang="en-GB" sz="2200"/>
              <a:t>Core members Julia and Belinda. </a:t>
            </a:r>
            <a:endParaRPr sz="2200"/>
          </a:p>
          <a:p>
            <a:pPr marL="0" lvl="0" indent="0" algn="l" rtl="0">
              <a:lnSpc>
                <a:spcPct val="90000"/>
              </a:lnSpc>
              <a:spcBef>
                <a:spcPts val="1000"/>
              </a:spcBef>
              <a:spcAft>
                <a:spcPts val="0"/>
              </a:spcAft>
              <a:buClr>
                <a:schemeClr val="dk1"/>
              </a:buClr>
              <a:buSzPct val="127272"/>
              <a:buNone/>
            </a:pPr>
            <a:r>
              <a:rPr lang="en-GB" sz="2200"/>
              <a:t>20 additional members recruited</a:t>
            </a:r>
            <a:endParaRPr sz="2200"/>
          </a:p>
          <a:p>
            <a:pPr marL="0" lvl="0" indent="0" algn="l" rtl="0">
              <a:lnSpc>
                <a:spcPct val="90000"/>
              </a:lnSpc>
              <a:spcBef>
                <a:spcPts val="1000"/>
              </a:spcBef>
              <a:spcAft>
                <a:spcPts val="0"/>
              </a:spcAft>
              <a:buClr>
                <a:schemeClr val="dk1"/>
              </a:buClr>
              <a:buSzPct val="67543"/>
              <a:buNone/>
            </a:pPr>
            <a:r>
              <a:rPr lang="en-GB" sz="4145"/>
              <a:t>Industry:</a:t>
            </a:r>
            <a:endParaRPr sz="4145"/>
          </a:p>
          <a:p>
            <a:pPr marL="0" lvl="0" indent="0" algn="l" rtl="0">
              <a:lnSpc>
                <a:spcPct val="90000"/>
              </a:lnSpc>
              <a:spcBef>
                <a:spcPts val="1000"/>
              </a:spcBef>
              <a:spcAft>
                <a:spcPts val="0"/>
              </a:spcAft>
              <a:buClr>
                <a:schemeClr val="dk1"/>
              </a:buClr>
              <a:buSzPct val="112903"/>
              <a:buNone/>
            </a:pPr>
            <a:r>
              <a:rPr lang="en-GB" sz="2480"/>
              <a:t>Living With - software design &amp; dev, existing platform, modules from other conditions</a:t>
            </a:r>
            <a:endParaRPr/>
          </a:p>
          <a:p>
            <a:pPr marL="0" lvl="0" indent="0" algn="l" rtl="0">
              <a:lnSpc>
                <a:spcPct val="90000"/>
              </a:lnSpc>
              <a:spcBef>
                <a:spcPts val="1000"/>
              </a:spcBef>
              <a:spcAft>
                <a:spcPts val="0"/>
              </a:spcAft>
              <a:buClr>
                <a:schemeClr val="dk1"/>
              </a:buClr>
              <a:buSzPct val="125641"/>
              <a:buNone/>
            </a:pPr>
            <a:endParaRPr sz="2228"/>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Google Shape;544;g17d722ec338_12_104"/>
          <p:cNvSpPr txBox="1">
            <a:spLocks noGrp="1"/>
          </p:cNvSpPr>
          <p:nvPr>
            <p:ph type="title"/>
          </p:nvPr>
        </p:nvSpPr>
        <p:spPr>
          <a:xfrm>
            <a:off x="135556" y="49257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200"/>
              <a:buFont typeface="Arial"/>
              <a:buNone/>
            </a:pPr>
            <a:r>
              <a:rPr lang="en-GB">
                <a:solidFill>
                  <a:schemeClr val="lt1"/>
                </a:solidFill>
              </a:rPr>
              <a:t>DHI</a:t>
            </a:r>
            <a:endParaRPr/>
          </a:p>
        </p:txBody>
      </p:sp>
      <p:sp>
        <p:nvSpPr>
          <p:cNvPr id="545" name="Google Shape;545;g17d722ec338_12_104"/>
          <p:cNvSpPr txBox="1">
            <a:spLocks noGrp="1"/>
          </p:cNvSpPr>
          <p:nvPr>
            <p:ph type="body" idx="1"/>
          </p:nvPr>
        </p:nvSpPr>
        <p:spPr>
          <a:xfrm>
            <a:off x="217250" y="1818263"/>
            <a:ext cx="10515600" cy="4358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Clr>
                <a:schemeClr val="dk1"/>
              </a:buClr>
              <a:buSzPts val="2800"/>
              <a:buNone/>
            </a:pPr>
            <a:endParaRPr/>
          </a:p>
          <a:p>
            <a:pPr marL="0" lvl="0" indent="0" algn="l" rtl="0">
              <a:lnSpc>
                <a:spcPct val="90000"/>
              </a:lnSpc>
              <a:spcBef>
                <a:spcPts val="1000"/>
              </a:spcBef>
              <a:spcAft>
                <a:spcPts val="0"/>
              </a:spcAft>
              <a:buClr>
                <a:schemeClr val="dk1"/>
              </a:buClr>
              <a:buSzPts val="2800"/>
              <a:buNone/>
            </a:pPr>
            <a:r>
              <a:rPr lang="en-GB"/>
              <a:t>Three interconnected </a:t>
            </a:r>
            <a:endParaRPr/>
          </a:p>
          <a:p>
            <a:pPr marL="0" lvl="0" indent="0" algn="l" rtl="0">
              <a:lnSpc>
                <a:spcPct val="90000"/>
              </a:lnSpc>
              <a:spcBef>
                <a:spcPts val="1000"/>
              </a:spcBef>
              <a:spcAft>
                <a:spcPts val="0"/>
              </a:spcAft>
              <a:buClr>
                <a:schemeClr val="dk1"/>
              </a:buClr>
              <a:buSzPts val="2800"/>
              <a:buNone/>
            </a:pPr>
            <a:r>
              <a:rPr lang="en-GB"/>
              <a:t>parts</a:t>
            </a:r>
            <a:endParaRPr/>
          </a:p>
          <a:p>
            <a:pPr marL="457200" lvl="0" indent="-406400" algn="l" rtl="0">
              <a:lnSpc>
                <a:spcPct val="90000"/>
              </a:lnSpc>
              <a:spcBef>
                <a:spcPts val="1000"/>
              </a:spcBef>
              <a:spcAft>
                <a:spcPts val="0"/>
              </a:spcAft>
              <a:buSzPts val="2800"/>
              <a:buAutoNum type="arabicPeriod"/>
            </a:pPr>
            <a:r>
              <a:rPr lang="en-GB"/>
              <a:t>Patient facing App</a:t>
            </a:r>
            <a:endParaRPr/>
          </a:p>
          <a:p>
            <a:pPr marL="457200" lvl="0" indent="-406400" algn="l" rtl="0">
              <a:lnSpc>
                <a:spcPct val="90000"/>
              </a:lnSpc>
              <a:spcBef>
                <a:spcPts val="0"/>
              </a:spcBef>
              <a:spcAft>
                <a:spcPts val="0"/>
              </a:spcAft>
              <a:buSzPts val="2800"/>
              <a:buAutoNum type="arabicPeriod"/>
            </a:pPr>
            <a:r>
              <a:rPr lang="en-GB"/>
              <a:t>Clinician Digital dashboard</a:t>
            </a:r>
            <a:endParaRPr/>
          </a:p>
          <a:p>
            <a:pPr marL="457200" lvl="0" indent="-406400" algn="l" rtl="0">
              <a:lnSpc>
                <a:spcPct val="90000"/>
              </a:lnSpc>
              <a:spcBef>
                <a:spcPts val="0"/>
              </a:spcBef>
              <a:spcAft>
                <a:spcPts val="0"/>
              </a:spcAft>
              <a:buSzPts val="2800"/>
              <a:buAutoNum type="arabicPeriod"/>
            </a:pPr>
            <a:r>
              <a:rPr lang="en-GB"/>
              <a:t>Clinical pathway</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pic>
        <p:nvPicPr>
          <p:cNvPr id="550" name="Google Shape;550;g17d722ec338_12_109"/>
          <p:cNvPicPr preferRelativeResize="0"/>
          <p:nvPr/>
        </p:nvPicPr>
        <p:blipFill rotWithShape="1">
          <a:blip r:embed="rId3">
            <a:alphaModFix/>
          </a:blip>
          <a:srcRect/>
          <a:stretch/>
        </p:blipFill>
        <p:spPr>
          <a:xfrm>
            <a:off x="0" y="0"/>
            <a:ext cx="3630199" cy="6858000"/>
          </a:xfrm>
          <a:prstGeom prst="rect">
            <a:avLst/>
          </a:prstGeom>
          <a:noFill/>
          <a:ln>
            <a:noFill/>
          </a:ln>
        </p:spPr>
      </p:pic>
      <p:pic>
        <p:nvPicPr>
          <p:cNvPr id="551" name="Google Shape;551;g17d722ec338_12_109"/>
          <p:cNvPicPr preferRelativeResize="0"/>
          <p:nvPr/>
        </p:nvPicPr>
        <p:blipFill rotWithShape="1">
          <a:blip r:embed="rId4">
            <a:alphaModFix/>
          </a:blip>
          <a:srcRect/>
          <a:stretch/>
        </p:blipFill>
        <p:spPr>
          <a:xfrm>
            <a:off x="4094624" y="0"/>
            <a:ext cx="3732925" cy="6858000"/>
          </a:xfrm>
          <a:prstGeom prst="rect">
            <a:avLst/>
          </a:prstGeom>
          <a:noFill/>
          <a:ln>
            <a:noFill/>
          </a:ln>
        </p:spPr>
      </p:pic>
      <p:pic>
        <p:nvPicPr>
          <p:cNvPr id="552" name="Google Shape;552;g17d722ec338_12_109"/>
          <p:cNvPicPr preferRelativeResize="0"/>
          <p:nvPr/>
        </p:nvPicPr>
        <p:blipFill rotWithShape="1">
          <a:blip r:embed="rId5">
            <a:alphaModFix/>
          </a:blip>
          <a:srcRect/>
          <a:stretch/>
        </p:blipFill>
        <p:spPr>
          <a:xfrm>
            <a:off x="8459075" y="0"/>
            <a:ext cx="3732925" cy="68580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7" name="Google Shape;557;g17d722ec338_12_115"/>
          <p:cNvSpPr txBox="1">
            <a:spLocks noGrp="1"/>
          </p:cNvSpPr>
          <p:nvPr>
            <p:ph type="title"/>
          </p:nvPr>
        </p:nvSpPr>
        <p:spPr>
          <a:xfrm>
            <a:off x="374650" y="484567"/>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267"/>
              <a:buNone/>
            </a:pPr>
            <a:r>
              <a:rPr lang="en-GB">
                <a:solidFill>
                  <a:schemeClr val="lt1"/>
                </a:solidFill>
              </a:rPr>
              <a:t>Dashboard</a:t>
            </a:r>
            <a:endParaRPr>
              <a:solidFill>
                <a:schemeClr val="lt1"/>
              </a:solidFill>
            </a:endParaRPr>
          </a:p>
        </p:txBody>
      </p:sp>
      <p:pic>
        <p:nvPicPr>
          <p:cNvPr id="558" name="Google Shape;558;g17d722ec338_12_115"/>
          <p:cNvPicPr preferRelativeResize="0"/>
          <p:nvPr/>
        </p:nvPicPr>
        <p:blipFill rotWithShape="1">
          <a:blip r:embed="rId3">
            <a:alphaModFix/>
          </a:blip>
          <a:srcRect/>
          <a:stretch/>
        </p:blipFill>
        <p:spPr>
          <a:xfrm>
            <a:off x="117425" y="1910192"/>
            <a:ext cx="7571815" cy="4742932"/>
          </a:xfrm>
          <a:prstGeom prst="rect">
            <a:avLst/>
          </a:prstGeom>
          <a:noFill/>
          <a:ln>
            <a:noFill/>
          </a:ln>
        </p:spPr>
      </p:pic>
      <p:pic>
        <p:nvPicPr>
          <p:cNvPr id="559" name="Google Shape;559;g17d722ec338_12_115"/>
          <p:cNvPicPr preferRelativeResize="0"/>
          <p:nvPr/>
        </p:nvPicPr>
        <p:blipFill rotWithShape="1">
          <a:blip r:embed="rId4">
            <a:alphaModFix/>
          </a:blip>
          <a:srcRect/>
          <a:stretch/>
        </p:blipFill>
        <p:spPr>
          <a:xfrm>
            <a:off x="5212675" y="2295025"/>
            <a:ext cx="7246749" cy="4440476"/>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pic>
        <p:nvPicPr>
          <p:cNvPr id="564" name="Google Shape;564;g17d722ec338_12_121"/>
          <p:cNvPicPr preferRelativeResize="0"/>
          <p:nvPr/>
        </p:nvPicPr>
        <p:blipFill rotWithShape="1">
          <a:blip r:embed="rId3">
            <a:alphaModFix/>
          </a:blip>
          <a:srcRect/>
          <a:stretch/>
        </p:blipFill>
        <p:spPr>
          <a:xfrm>
            <a:off x="47978" y="53975"/>
            <a:ext cx="12096044" cy="680402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69" name="Google Shape;569;g17d722ec338_12_125"/>
          <p:cNvSpPr txBox="1">
            <a:spLocks noGrp="1"/>
          </p:cNvSpPr>
          <p:nvPr>
            <p:ph type="title"/>
          </p:nvPr>
        </p:nvSpPr>
        <p:spPr>
          <a:xfrm>
            <a:off x="135556" y="49257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200"/>
              <a:buFont typeface="Arial"/>
              <a:buNone/>
            </a:pPr>
            <a:r>
              <a:rPr lang="en-GB">
                <a:solidFill>
                  <a:schemeClr val="lt1"/>
                </a:solidFill>
              </a:rPr>
              <a:t>How the DHI can help clinics</a:t>
            </a:r>
            <a:endParaRPr/>
          </a:p>
        </p:txBody>
      </p:sp>
      <p:sp>
        <p:nvSpPr>
          <p:cNvPr id="570" name="Google Shape;570;g17d722ec338_12_125"/>
          <p:cNvSpPr txBox="1">
            <a:spLocks noGrp="1"/>
          </p:cNvSpPr>
          <p:nvPr>
            <p:ph type="body" idx="1"/>
          </p:nvPr>
        </p:nvSpPr>
        <p:spPr>
          <a:xfrm>
            <a:off x="838200" y="1818138"/>
            <a:ext cx="10515600" cy="435882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Clr>
                <a:schemeClr val="dk1"/>
              </a:buClr>
              <a:buSzPts val="2800"/>
              <a:buNone/>
            </a:pPr>
            <a:r>
              <a:rPr lang="en-GB"/>
              <a:t>Faster and more efficient assessment on new patients </a:t>
            </a:r>
            <a:endParaRPr/>
          </a:p>
          <a:p>
            <a:pPr marL="0" lvl="0" indent="0" algn="l" rtl="0">
              <a:lnSpc>
                <a:spcPct val="90000"/>
              </a:lnSpc>
              <a:spcBef>
                <a:spcPts val="1000"/>
              </a:spcBef>
              <a:spcAft>
                <a:spcPts val="0"/>
              </a:spcAft>
              <a:buClr>
                <a:schemeClr val="dk1"/>
              </a:buClr>
              <a:buSzPts val="2800"/>
              <a:buNone/>
            </a:pPr>
            <a:r>
              <a:rPr lang="en-GB"/>
              <a:t>	</a:t>
            </a:r>
            <a:r>
              <a:rPr lang="en-GB" sz="2400"/>
              <a:t>Switch from paper and post to digital questionnaires</a:t>
            </a:r>
            <a:endParaRPr/>
          </a:p>
          <a:p>
            <a:pPr marL="0" lvl="0" indent="0" algn="l" rtl="0">
              <a:lnSpc>
                <a:spcPct val="90000"/>
              </a:lnSpc>
              <a:spcBef>
                <a:spcPts val="1000"/>
              </a:spcBef>
              <a:spcAft>
                <a:spcPts val="0"/>
              </a:spcAft>
              <a:buClr>
                <a:schemeClr val="dk1"/>
              </a:buClr>
              <a:buSzPts val="2800"/>
              <a:buNone/>
            </a:pPr>
            <a:r>
              <a:rPr lang="en-GB"/>
              <a:t>Improved care</a:t>
            </a:r>
            <a:endParaRPr sz="3600"/>
          </a:p>
          <a:p>
            <a:pPr marL="0" lvl="0" indent="0" algn="l" rtl="0">
              <a:lnSpc>
                <a:spcPct val="90000"/>
              </a:lnSpc>
              <a:spcBef>
                <a:spcPts val="1000"/>
              </a:spcBef>
              <a:spcAft>
                <a:spcPts val="0"/>
              </a:spcAft>
              <a:buClr>
                <a:schemeClr val="dk1"/>
              </a:buClr>
              <a:buSzPts val="2800"/>
              <a:buNone/>
            </a:pPr>
            <a:r>
              <a:rPr lang="en-GB"/>
              <a:t>	</a:t>
            </a:r>
            <a:r>
              <a:rPr lang="en-GB" sz="2400"/>
              <a:t>Real time monitoring of patients in community. </a:t>
            </a:r>
            <a:endParaRPr/>
          </a:p>
          <a:p>
            <a:pPr marL="0" lvl="0" indent="0" algn="l" rtl="0">
              <a:lnSpc>
                <a:spcPct val="90000"/>
              </a:lnSpc>
              <a:spcBef>
                <a:spcPts val="1000"/>
              </a:spcBef>
              <a:spcAft>
                <a:spcPts val="0"/>
              </a:spcAft>
              <a:buClr>
                <a:schemeClr val="dk1"/>
              </a:buClr>
              <a:buSzPts val="2800"/>
              <a:buNone/>
            </a:pPr>
            <a:r>
              <a:rPr lang="en-GB"/>
              <a:t>Improved communication with patients. </a:t>
            </a:r>
            <a:endParaRPr/>
          </a:p>
          <a:p>
            <a:pPr marL="0" lvl="0" indent="0" algn="l" rtl="0">
              <a:lnSpc>
                <a:spcPct val="90000"/>
              </a:lnSpc>
              <a:spcBef>
                <a:spcPts val="1000"/>
              </a:spcBef>
              <a:spcAft>
                <a:spcPts val="0"/>
              </a:spcAft>
              <a:buClr>
                <a:schemeClr val="dk1"/>
              </a:buClr>
              <a:buSzPts val="2800"/>
              <a:buNone/>
            </a:pPr>
            <a:r>
              <a:rPr lang="en-GB"/>
              <a:t>	</a:t>
            </a:r>
            <a:r>
              <a:rPr lang="en-GB" sz="2400"/>
              <a:t>Appointments, leaflets, updates, Questionnaires</a:t>
            </a:r>
            <a:endParaRPr/>
          </a:p>
          <a:p>
            <a:pPr marL="0" lvl="0" indent="0" algn="l" rtl="0">
              <a:lnSpc>
                <a:spcPct val="90000"/>
              </a:lnSpc>
              <a:spcBef>
                <a:spcPts val="1000"/>
              </a:spcBef>
              <a:spcAft>
                <a:spcPts val="0"/>
              </a:spcAft>
              <a:buClr>
                <a:schemeClr val="dk1"/>
              </a:buClr>
              <a:buSzPts val="2800"/>
              <a:buNone/>
            </a:pPr>
            <a:r>
              <a:rPr lang="en-GB"/>
              <a:t>Reduce waiting times  </a:t>
            </a:r>
            <a:endParaRPr/>
          </a:p>
          <a:p>
            <a:pPr marL="0" lvl="0" indent="0" algn="l" rtl="0">
              <a:lnSpc>
                <a:spcPct val="90000"/>
              </a:lnSpc>
              <a:spcBef>
                <a:spcPts val="1000"/>
              </a:spcBef>
              <a:spcAft>
                <a:spcPts val="0"/>
              </a:spcAft>
              <a:buClr>
                <a:schemeClr val="dk1"/>
              </a:buClr>
              <a:buSzPts val="2800"/>
              <a:buNone/>
            </a:pPr>
            <a:r>
              <a:rPr lang="en-GB"/>
              <a:t>	</a:t>
            </a:r>
            <a:r>
              <a:rPr lang="en-GB" sz="2400"/>
              <a:t>Able to look after more patients. Switch to virtual sessions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p3"/>
          <p:cNvSpPr/>
          <p:nvPr/>
        </p:nvSpPr>
        <p:spPr>
          <a:xfrm>
            <a:off x="1692050" y="2290761"/>
            <a:ext cx="3486417" cy="3294185"/>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38" name="Google Shape;438;p3"/>
          <p:cNvSpPr/>
          <p:nvPr/>
        </p:nvSpPr>
        <p:spPr>
          <a:xfrm>
            <a:off x="0" y="1246549"/>
            <a:ext cx="12192000"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GB" sz="5400" b="1" i="0" u="none" strike="noStrike" cap="none">
                <a:solidFill>
                  <a:srgbClr val="000000"/>
                </a:solidFill>
                <a:latin typeface="Work Sans"/>
                <a:ea typeface="Work Sans"/>
                <a:cs typeface="Work Sans"/>
                <a:sym typeface="Work Sans"/>
              </a:rPr>
              <a:t>SPEAKING NOW</a:t>
            </a:r>
            <a:endParaRPr sz="5400" b="0" i="0" u="none" strike="noStrike" cap="none">
              <a:solidFill>
                <a:schemeClr val="dk1"/>
              </a:solidFill>
              <a:latin typeface="Calibri"/>
              <a:ea typeface="Calibri"/>
              <a:cs typeface="Calibri"/>
              <a:sym typeface="Calibri"/>
            </a:endParaRPr>
          </a:p>
        </p:txBody>
      </p:sp>
      <p:sp>
        <p:nvSpPr>
          <p:cNvPr id="439" name="Google Shape;439;p3"/>
          <p:cNvSpPr txBox="1"/>
          <p:nvPr/>
        </p:nvSpPr>
        <p:spPr>
          <a:xfrm>
            <a:off x="5536793" y="2791282"/>
            <a:ext cx="6098400" cy="831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GB" sz="4800" b="1" i="0" u="sng" strike="noStrike" cap="none">
                <a:solidFill>
                  <a:srgbClr val="29525B"/>
                </a:solidFill>
                <a:latin typeface="Corsiva Hebrew"/>
                <a:ea typeface="Corsiva Hebrew"/>
                <a:cs typeface="Corsiva Hebrew"/>
                <a:sym typeface="Corsiva Hebrew"/>
              </a:rPr>
              <a:t>I will be discussing…</a:t>
            </a:r>
            <a:endParaRPr sz="1400" b="0" i="0" u="none" strike="noStrike" cap="none">
              <a:solidFill>
                <a:srgbClr val="000000"/>
              </a:solidFill>
              <a:latin typeface="Arial"/>
              <a:ea typeface="Arial"/>
              <a:cs typeface="Arial"/>
              <a:sym typeface="Arial"/>
            </a:endParaRPr>
          </a:p>
        </p:txBody>
      </p:sp>
      <p:sp>
        <p:nvSpPr>
          <p:cNvPr id="440" name="Google Shape;440;p3"/>
          <p:cNvSpPr txBox="1"/>
          <p:nvPr/>
        </p:nvSpPr>
        <p:spPr>
          <a:xfrm>
            <a:off x="5933150" y="3772895"/>
            <a:ext cx="5305500" cy="2308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GB" sz="3600" b="0" i="0" u="none" strike="noStrike" cap="none">
                <a:solidFill>
                  <a:srgbClr val="29525B"/>
                </a:solidFill>
                <a:latin typeface="Corsiva Hebrew"/>
                <a:ea typeface="Corsiva Hebrew"/>
                <a:cs typeface="Corsiva Hebrew"/>
                <a:sym typeface="Corsiva Hebrew"/>
              </a:rPr>
              <a:t>“E</a:t>
            </a:r>
            <a:r>
              <a:rPr lang="en-GB" sz="3600">
                <a:solidFill>
                  <a:srgbClr val="29525B"/>
                </a:solidFill>
                <a:latin typeface="Corsiva Hebrew"/>
                <a:ea typeface="Corsiva Hebrew"/>
                <a:cs typeface="Corsiva Hebrew"/>
                <a:sym typeface="Corsiva Hebrew"/>
              </a:rPr>
              <a:t>nhancing the adoption of digital technologies in health and care workforce education and training</a:t>
            </a:r>
            <a:r>
              <a:rPr lang="en-GB" sz="3600" b="0" i="0" u="none" strike="noStrike" cap="none">
                <a:solidFill>
                  <a:srgbClr val="29525B"/>
                </a:solidFill>
                <a:latin typeface="Corsiva Hebrew"/>
                <a:ea typeface="Corsiva Hebrew"/>
                <a:cs typeface="Corsiva Hebrew"/>
                <a:sym typeface="Corsiva Hebrew"/>
              </a:rPr>
              <a:t>”</a:t>
            </a:r>
            <a:endParaRPr sz="3600" b="0" i="0" u="none" strike="noStrike" cap="none">
              <a:solidFill>
                <a:srgbClr val="29525B"/>
              </a:solidFill>
              <a:latin typeface="Corsiva Hebrew"/>
              <a:ea typeface="Corsiva Hebrew"/>
              <a:cs typeface="Corsiva Hebrew"/>
              <a:sym typeface="Corsiva Hebrew"/>
            </a:endParaRPr>
          </a:p>
        </p:txBody>
      </p:sp>
      <p:sp>
        <p:nvSpPr>
          <p:cNvPr id="441" name="Google Shape;441;p3"/>
          <p:cNvSpPr txBox="1"/>
          <p:nvPr/>
        </p:nvSpPr>
        <p:spPr>
          <a:xfrm>
            <a:off x="782433" y="5636938"/>
            <a:ext cx="5305647"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GB" sz="2800">
                <a:solidFill>
                  <a:schemeClr val="dk1"/>
                </a:solidFill>
                <a:latin typeface="Corsiva Hebrew"/>
                <a:ea typeface="Corsiva Hebrew"/>
                <a:cs typeface="Corsiva Hebrew"/>
                <a:sym typeface="Corsiva Hebrew"/>
              </a:rPr>
              <a:t>Professor Bryn Baxendale</a:t>
            </a:r>
            <a:endParaRPr sz="1400" b="0" i="0" u="none" strike="noStrike" cap="none">
              <a:solidFill>
                <a:srgbClr val="000000"/>
              </a:solidFill>
              <a:latin typeface="Arial"/>
              <a:ea typeface="Arial"/>
              <a:cs typeface="Arial"/>
              <a:sym typeface="Arial"/>
            </a:endParaRPr>
          </a:p>
        </p:txBody>
      </p:sp>
      <p:sp>
        <p:nvSpPr>
          <p:cNvPr id="442" name="Google Shape;442;p3"/>
          <p:cNvSpPr txBox="1"/>
          <p:nvPr/>
        </p:nvSpPr>
        <p:spPr>
          <a:xfrm>
            <a:off x="782432" y="6132162"/>
            <a:ext cx="5305500" cy="651000"/>
          </a:xfrm>
          <a:prstGeom prst="rect">
            <a:avLst/>
          </a:prstGeom>
          <a:noFill/>
          <a:ln>
            <a:noFill/>
          </a:ln>
        </p:spPr>
        <p:txBody>
          <a:bodyPr spcFirstLastPara="1" wrap="square" lIns="91425" tIns="45700" rIns="91425" bIns="45700" anchor="t" anchorCtr="0">
            <a:spAutoFit/>
          </a:bodyPr>
          <a:lstStyle/>
          <a:p>
            <a:pPr marL="0" lvl="0" indent="0" algn="ctr" rtl="0">
              <a:lnSpc>
                <a:spcPct val="115000"/>
              </a:lnSpc>
              <a:spcBef>
                <a:spcPts val="0"/>
              </a:spcBef>
              <a:spcAft>
                <a:spcPts val="0"/>
              </a:spcAft>
              <a:buClr>
                <a:schemeClr val="dk1"/>
              </a:buClr>
              <a:buSzPts val="1100"/>
              <a:buFont typeface="Arial"/>
              <a:buNone/>
            </a:pPr>
            <a:r>
              <a:rPr lang="en-GB" sz="1100">
                <a:solidFill>
                  <a:schemeClr val="dk1"/>
                </a:solidFill>
                <a:highlight>
                  <a:schemeClr val="lt1"/>
                </a:highlight>
                <a:latin typeface="Work Sans"/>
                <a:ea typeface="Work Sans"/>
                <a:cs typeface="Work Sans"/>
                <a:sym typeface="Work Sans"/>
              </a:rPr>
              <a:t>Clinical Advisor and Lead, Simulation and Immersive Learning Technologies HEE Technology Enhanced Learning Programme</a:t>
            </a:r>
            <a:endParaRPr sz="1100">
              <a:solidFill>
                <a:schemeClr val="dk1"/>
              </a:solidFill>
              <a:highlight>
                <a:schemeClr val="lt1"/>
              </a:highlight>
              <a:latin typeface="Work Sans"/>
              <a:ea typeface="Work Sans"/>
              <a:cs typeface="Work Sans"/>
              <a:sym typeface="Work Sans"/>
            </a:endParaRPr>
          </a:p>
          <a:p>
            <a:pPr marL="0" lvl="0" indent="0" algn="ctr" rtl="0">
              <a:lnSpc>
                <a:spcPct val="115000"/>
              </a:lnSpc>
              <a:spcBef>
                <a:spcPts val="0"/>
              </a:spcBef>
              <a:spcAft>
                <a:spcPts val="0"/>
              </a:spcAft>
              <a:buClr>
                <a:schemeClr val="dk1"/>
              </a:buClr>
              <a:buSzPts val="1100"/>
              <a:buFont typeface="Arial"/>
              <a:buNone/>
            </a:pPr>
            <a:r>
              <a:rPr lang="en-GB" sz="1100">
                <a:solidFill>
                  <a:schemeClr val="dk1"/>
                </a:solidFill>
                <a:highlight>
                  <a:schemeClr val="lt1"/>
                </a:highlight>
                <a:latin typeface="Work Sans"/>
                <a:ea typeface="Work Sans"/>
                <a:cs typeface="Work Sans"/>
                <a:sym typeface="Work Sans"/>
              </a:rPr>
              <a:t>Health Education England</a:t>
            </a:r>
            <a:endParaRPr sz="1500" b="0" i="0" u="none" strike="noStrike" cap="none">
              <a:solidFill>
                <a:schemeClr val="dk1"/>
              </a:solidFill>
              <a:highlight>
                <a:schemeClr val="lt1"/>
              </a:highlight>
              <a:latin typeface="Corsiva Hebrew"/>
              <a:ea typeface="Corsiva Hebrew"/>
              <a:cs typeface="Corsiva Hebrew"/>
              <a:sym typeface="Corsiva Hebrew"/>
            </a:endParaRPr>
          </a:p>
        </p:txBody>
      </p:sp>
      <p:pic>
        <p:nvPicPr>
          <p:cNvPr id="443" name="Google Shape;443;p3"/>
          <p:cNvPicPr preferRelativeResize="0"/>
          <p:nvPr/>
        </p:nvPicPr>
        <p:blipFill rotWithShape="1">
          <a:blip r:embed="rId3">
            <a:alphaModFix/>
          </a:blip>
          <a:srcRect/>
          <a:stretch/>
        </p:blipFill>
        <p:spPr>
          <a:xfrm>
            <a:off x="1739812" y="2326475"/>
            <a:ext cx="3390900" cy="3222750"/>
          </a:xfrm>
          <a:prstGeom prst="rect">
            <a:avLst/>
          </a:prstGeom>
          <a:noFill/>
          <a:ln>
            <a:noFill/>
          </a:ln>
        </p:spPr>
      </p:pic>
      <p:pic>
        <p:nvPicPr>
          <p:cNvPr id="444" name="Google Shape;444;p3"/>
          <p:cNvPicPr preferRelativeResize="0"/>
          <p:nvPr/>
        </p:nvPicPr>
        <p:blipFill>
          <a:blip r:embed="rId4">
            <a:alphaModFix/>
          </a:blip>
          <a:stretch>
            <a:fillRect/>
          </a:stretch>
        </p:blipFill>
        <p:spPr>
          <a:xfrm>
            <a:off x="1739800" y="2317950"/>
            <a:ext cx="3390900" cy="3222750"/>
          </a:xfrm>
          <a:prstGeom prst="rect">
            <a:avLst/>
          </a:prstGeom>
          <a:noFill/>
          <a:ln>
            <a:noFill/>
          </a:ln>
        </p:spPr>
      </p:pic>
      <p:sp>
        <p:nvSpPr>
          <p:cNvPr id="445" name="Google Shape;445;p3"/>
          <p:cNvSpPr/>
          <p:nvPr/>
        </p:nvSpPr>
        <p:spPr>
          <a:xfrm>
            <a:off x="2838150" y="631671"/>
            <a:ext cx="6515700" cy="466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rgbClr val="000000"/>
                </a:solidFill>
                <a:latin typeface="Work Sans"/>
                <a:ea typeface="Work Sans"/>
                <a:cs typeface="Work Sans"/>
                <a:sym typeface="Work Sans"/>
              </a:rPr>
              <a:t>The NHS </a:t>
            </a:r>
            <a:r>
              <a:rPr lang="en-GB" sz="2400" b="1">
                <a:latin typeface="Work Sans"/>
                <a:ea typeface="Work Sans"/>
                <a:cs typeface="Work Sans"/>
                <a:sym typeface="Work Sans"/>
              </a:rPr>
              <a:t>Telemedicine</a:t>
            </a:r>
            <a:r>
              <a:rPr lang="en-GB" sz="2400" b="1" i="0" u="none" strike="noStrike" cap="none">
                <a:solidFill>
                  <a:srgbClr val="000000"/>
                </a:solidFill>
                <a:latin typeface="Work Sans"/>
                <a:ea typeface="Work Sans"/>
                <a:cs typeface="Work Sans"/>
                <a:sym typeface="Work Sans"/>
              </a:rPr>
              <a:t> Conference 2022</a:t>
            </a:r>
            <a:endParaRPr sz="2400" b="0" i="0" u="none" strike="noStrike" cap="none">
              <a:solidFill>
                <a:schemeClr val="dk1"/>
              </a:solidFill>
              <a:latin typeface="Calibri"/>
              <a:ea typeface="Calibri"/>
              <a:cs typeface="Calibri"/>
              <a:sym typeface="Calibri"/>
            </a:endParaRPr>
          </a:p>
        </p:txBody>
      </p:sp>
      <p:pic>
        <p:nvPicPr>
          <p:cNvPr id="446" name="Google Shape;446;p3"/>
          <p:cNvPicPr preferRelativeResize="0"/>
          <p:nvPr/>
        </p:nvPicPr>
        <p:blipFill rotWithShape="1">
          <a:blip r:embed="rId5">
            <a:alphaModFix/>
          </a:blip>
          <a:srcRect t="23912" b="24586"/>
          <a:stretch/>
        </p:blipFill>
        <p:spPr>
          <a:xfrm>
            <a:off x="9875519" y="308949"/>
            <a:ext cx="2175650" cy="1210363"/>
          </a:xfrm>
          <a:prstGeom prst="rect">
            <a:avLst/>
          </a:prstGeom>
          <a:noFill/>
          <a:ln>
            <a:noFill/>
          </a:ln>
        </p:spPr>
      </p:pic>
      <p:pic>
        <p:nvPicPr>
          <p:cNvPr id="447" name="Google Shape;447;p3"/>
          <p:cNvPicPr preferRelativeResize="0"/>
          <p:nvPr/>
        </p:nvPicPr>
        <p:blipFill rotWithShape="1">
          <a:blip r:embed="rId6">
            <a:alphaModFix/>
          </a:blip>
          <a:srcRect t="7926" b="8110"/>
          <a:stretch/>
        </p:blipFill>
        <p:spPr>
          <a:xfrm>
            <a:off x="279652" y="246888"/>
            <a:ext cx="1589436" cy="133447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5" name="Google Shape;575;g17d722ec338_12_130"/>
          <p:cNvSpPr txBox="1">
            <a:spLocks noGrp="1"/>
          </p:cNvSpPr>
          <p:nvPr>
            <p:ph type="title"/>
          </p:nvPr>
        </p:nvSpPr>
        <p:spPr>
          <a:xfrm>
            <a:off x="135556" y="49257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200"/>
              <a:buFont typeface="Arial"/>
              <a:buNone/>
            </a:pPr>
            <a:r>
              <a:rPr lang="en-GB">
                <a:solidFill>
                  <a:schemeClr val="lt1"/>
                </a:solidFill>
              </a:rPr>
              <a:t>Overview of deployment</a:t>
            </a:r>
            <a:endParaRPr/>
          </a:p>
        </p:txBody>
      </p:sp>
      <p:sp>
        <p:nvSpPr>
          <p:cNvPr id="576" name="Google Shape;576;g17d722ec338_12_130"/>
          <p:cNvSpPr txBox="1">
            <a:spLocks noGrp="1"/>
          </p:cNvSpPr>
          <p:nvPr>
            <p:ph type="body" idx="1"/>
          </p:nvPr>
        </p:nvSpPr>
        <p:spPr>
          <a:xfrm>
            <a:off x="838200" y="1818138"/>
            <a:ext cx="10515600" cy="4358825"/>
          </a:xfrm>
          <a:prstGeom prst="rect">
            <a:avLst/>
          </a:prstGeom>
          <a:noFill/>
          <a:ln>
            <a:noFill/>
          </a:ln>
        </p:spPr>
        <p:txBody>
          <a:bodyPr spcFirstLastPara="1" wrap="square" lIns="91425" tIns="45700" rIns="91425" bIns="45700" anchor="t" anchorCtr="0">
            <a:normAutofit/>
          </a:bodyPr>
          <a:lstStyle/>
          <a:p>
            <a:pPr marL="457200" lvl="0" indent="-406400" algn="l" rtl="0">
              <a:lnSpc>
                <a:spcPct val="90000"/>
              </a:lnSpc>
              <a:spcBef>
                <a:spcPts val="1000"/>
              </a:spcBef>
              <a:spcAft>
                <a:spcPts val="0"/>
              </a:spcAft>
              <a:buClr>
                <a:schemeClr val="dk1"/>
              </a:buClr>
              <a:buSzPts val="2800"/>
              <a:buChar char="•"/>
            </a:pPr>
            <a:r>
              <a:rPr lang="en-GB"/>
              <a:t>713 day recruitment period from 4</a:t>
            </a:r>
            <a:r>
              <a:rPr lang="en-GB" baseline="30000"/>
              <a:t>th</a:t>
            </a:r>
            <a:r>
              <a:rPr lang="en-GB"/>
              <a:t> of August 2020 to July 18</a:t>
            </a:r>
            <a:r>
              <a:rPr lang="en-GB" baseline="30000"/>
              <a:t>th</a:t>
            </a:r>
            <a:r>
              <a:rPr lang="en-GB"/>
              <a:t> 2022</a:t>
            </a:r>
            <a:endParaRPr/>
          </a:p>
          <a:p>
            <a:pPr marL="457200" lvl="0" indent="-406400" algn="l" rtl="0">
              <a:lnSpc>
                <a:spcPct val="90000"/>
              </a:lnSpc>
              <a:spcBef>
                <a:spcPts val="1000"/>
              </a:spcBef>
              <a:spcAft>
                <a:spcPts val="0"/>
              </a:spcAft>
              <a:buClr>
                <a:schemeClr val="dk1"/>
              </a:buClr>
              <a:buSzPts val="2800"/>
              <a:buChar char="•"/>
            </a:pPr>
            <a:r>
              <a:rPr lang="en-GB"/>
              <a:t>7239 pts invited (av 10.1 pts a day)</a:t>
            </a:r>
            <a:endParaRPr/>
          </a:p>
          <a:p>
            <a:pPr marL="457200" lvl="0" indent="-406400" algn="l" rtl="0">
              <a:lnSpc>
                <a:spcPct val="90000"/>
              </a:lnSpc>
              <a:spcBef>
                <a:spcPts val="1000"/>
              </a:spcBef>
              <a:spcAft>
                <a:spcPts val="0"/>
              </a:spcAft>
              <a:buClr>
                <a:schemeClr val="dk1"/>
              </a:buClr>
              <a:buSzPts val="2800"/>
              <a:buChar char="•"/>
            </a:pPr>
            <a:r>
              <a:rPr lang="en-GB"/>
              <a:t>35 different clinics with 19 clinics invited over 100 pts each</a:t>
            </a:r>
            <a:endParaRPr/>
          </a:p>
          <a:p>
            <a:pPr marL="457200" lvl="0" indent="-406400" algn="l" rtl="0">
              <a:lnSpc>
                <a:spcPct val="90000"/>
              </a:lnSpc>
              <a:spcBef>
                <a:spcPts val="1000"/>
              </a:spcBef>
              <a:spcAft>
                <a:spcPts val="0"/>
              </a:spcAft>
              <a:buClr>
                <a:schemeClr val="dk1"/>
              </a:buClr>
              <a:buSzPts val="2800"/>
              <a:buChar char="•"/>
            </a:pPr>
            <a:r>
              <a:rPr lang="en-GB"/>
              <a:t>5684 pts registered 77.2% (av 8.0 pts a day) </a:t>
            </a:r>
            <a:endParaRPr/>
          </a:p>
          <a:p>
            <a:pPr marL="457200" lvl="0" indent="-406400" algn="l" rtl="0">
              <a:lnSpc>
                <a:spcPct val="90000"/>
              </a:lnSpc>
              <a:spcBef>
                <a:spcPts val="1000"/>
              </a:spcBef>
              <a:spcAft>
                <a:spcPts val="0"/>
              </a:spcAft>
              <a:buClr>
                <a:schemeClr val="dk1"/>
              </a:buClr>
              <a:buSzPts val="2800"/>
              <a:buChar char="•"/>
            </a:pPr>
            <a:r>
              <a:rPr lang="en-GB"/>
              <a:t>1143 discharged patients 20% </a:t>
            </a:r>
            <a:endParaRPr/>
          </a:p>
          <a:p>
            <a:pPr marL="0" lvl="0" indent="0" algn="l" rtl="0">
              <a:lnSpc>
                <a:spcPct val="90000"/>
              </a:lnSpc>
              <a:spcBef>
                <a:spcPts val="1000"/>
              </a:spcBef>
              <a:spcAft>
                <a:spcPts val="0"/>
              </a:spcAft>
              <a:buSzPts val="2800"/>
              <a:buNone/>
            </a:pPr>
            <a:r>
              <a:rPr lang="en-GB"/>
              <a:t>Best clinics</a:t>
            </a:r>
            <a:endParaRPr/>
          </a:p>
          <a:p>
            <a:pPr marL="0" lvl="0" indent="0" algn="l" rtl="0">
              <a:lnSpc>
                <a:spcPct val="90000"/>
              </a:lnSpc>
              <a:spcBef>
                <a:spcPts val="1000"/>
              </a:spcBef>
              <a:spcAft>
                <a:spcPts val="0"/>
              </a:spcAft>
              <a:buSzPts val="2800"/>
              <a:buNone/>
            </a:pPr>
            <a:r>
              <a:rPr lang="en-GB"/>
              <a:t>Invited 1008 pts (av 3pts per day)  </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sp>
        <p:nvSpPr>
          <p:cNvPr id="581" name="Google Shape;581;g17d722ec338_12_135"/>
          <p:cNvSpPr txBox="1">
            <a:spLocks noGrp="1"/>
          </p:cNvSpPr>
          <p:nvPr>
            <p:ph type="title"/>
          </p:nvPr>
        </p:nvSpPr>
        <p:spPr>
          <a:xfrm>
            <a:off x="0" y="492438"/>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200"/>
              <a:buFont typeface="Arial"/>
              <a:buNone/>
            </a:pPr>
            <a:r>
              <a:rPr lang="en-GB">
                <a:solidFill>
                  <a:schemeClr val="lt1"/>
                </a:solidFill>
              </a:rPr>
              <a:t>Just starting to analyse data</a:t>
            </a:r>
            <a:endParaRPr/>
          </a:p>
        </p:txBody>
      </p:sp>
      <p:sp>
        <p:nvSpPr>
          <p:cNvPr id="582" name="Google Shape;582;g17d722ec338_12_135"/>
          <p:cNvSpPr txBox="1">
            <a:spLocks noGrp="1"/>
          </p:cNvSpPr>
          <p:nvPr>
            <p:ph type="body" idx="1"/>
          </p:nvPr>
        </p:nvSpPr>
        <p:spPr>
          <a:xfrm>
            <a:off x="838200" y="1818138"/>
            <a:ext cx="10515600" cy="4358700"/>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1000"/>
              </a:spcBef>
              <a:spcAft>
                <a:spcPts val="0"/>
              </a:spcAft>
              <a:buClr>
                <a:schemeClr val="dk1"/>
              </a:buClr>
              <a:buSzPct val="100000"/>
              <a:buNone/>
            </a:pPr>
            <a:r>
              <a:rPr lang="en-GB"/>
              <a:t>Very challenging as set up as service delivery not research</a:t>
            </a:r>
            <a:endParaRPr/>
          </a:p>
          <a:p>
            <a:pPr marL="0" lvl="0" indent="0" algn="l" rtl="0">
              <a:lnSpc>
                <a:spcPct val="90000"/>
              </a:lnSpc>
              <a:spcBef>
                <a:spcPts val="1000"/>
              </a:spcBef>
              <a:spcAft>
                <a:spcPts val="0"/>
              </a:spcAft>
              <a:buClr>
                <a:schemeClr val="dk1"/>
              </a:buClr>
              <a:buSzPct val="100000"/>
              <a:buNone/>
            </a:pPr>
            <a:endParaRPr/>
          </a:p>
          <a:p>
            <a:pPr marL="0" lvl="0" indent="0" algn="l" rtl="0">
              <a:lnSpc>
                <a:spcPct val="90000"/>
              </a:lnSpc>
              <a:spcBef>
                <a:spcPts val="1000"/>
              </a:spcBef>
              <a:spcAft>
                <a:spcPts val="0"/>
              </a:spcAft>
              <a:buClr>
                <a:schemeClr val="dk1"/>
              </a:buClr>
              <a:buSzPct val="100000"/>
              <a:buNone/>
            </a:pPr>
            <a:r>
              <a:rPr lang="en-GB"/>
              <a:t>We have lots of missing data and no controls</a:t>
            </a:r>
            <a:endParaRPr/>
          </a:p>
          <a:p>
            <a:pPr marL="0" lvl="0" indent="0" algn="l" rtl="0">
              <a:lnSpc>
                <a:spcPct val="90000"/>
              </a:lnSpc>
              <a:spcBef>
                <a:spcPts val="1000"/>
              </a:spcBef>
              <a:spcAft>
                <a:spcPts val="0"/>
              </a:spcAft>
              <a:buClr>
                <a:schemeClr val="dk1"/>
              </a:buClr>
              <a:buSzPct val="100000"/>
              <a:buNone/>
            </a:pPr>
            <a:endParaRPr/>
          </a:p>
          <a:p>
            <a:pPr marL="0" lvl="0" indent="0" algn="l" rtl="0">
              <a:lnSpc>
                <a:spcPct val="90000"/>
              </a:lnSpc>
              <a:spcBef>
                <a:spcPts val="1000"/>
              </a:spcBef>
              <a:spcAft>
                <a:spcPts val="0"/>
              </a:spcAft>
              <a:buClr>
                <a:schemeClr val="dk1"/>
              </a:buClr>
              <a:buSzPct val="100000"/>
              <a:buNone/>
            </a:pPr>
            <a:r>
              <a:rPr lang="en-GB"/>
              <a:t>At a clinic level we are trying to identify and explain the variations we see across clinics in</a:t>
            </a:r>
            <a:endParaRPr/>
          </a:p>
          <a:p>
            <a:pPr marL="514350" lvl="0" indent="-514350" algn="l" rtl="0">
              <a:lnSpc>
                <a:spcPct val="90000"/>
              </a:lnSpc>
              <a:spcBef>
                <a:spcPts val="1000"/>
              </a:spcBef>
              <a:spcAft>
                <a:spcPts val="0"/>
              </a:spcAft>
              <a:buClr>
                <a:schemeClr val="dk1"/>
              </a:buClr>
              <a:buSzPct val="100000"/>
              <a:buFont typeface="Arial"/>
              <a:buAutoNum type="arabicPeriod"/>
            </a:pPr>
            <a:r>
              <a:rPr lang="en-GB"/>
              <a:t>Uptake (30% difference in registration between clinics)</a:t>
            </a:r>
            <a:endParaRPr/>
          </a:p>
          <a:p>
            <a:pPr marL="514350" lvl="0" indent="-514350" algn="l" rtl="0">
              <a:lnSpc>
                <a:spcPct val="90000"/>
              </a:lnSpc>
              <a:spcBef>
                <a:spcPts val="1000"/>
              </a:spcBef>
              <a:spcAft>
                <a:spcPts val="0"/>
              </a:spcAft>
              <a:buClr>
                <a:schemeClr val="dk1"/>
              </a:buClr>
              <a:buSzPct val="100000"/>
              <a:buFont typeface="Arial"/>
              <a:buAutoNum type="arabicPeriod"/>
            </a:pPr>
            <a:r>
              <a:rPr lang="en-GB"/>
              <a:t>Engagement (number of App features used)</a:t>
            </a:r>
            <a:endParaRPr/>
          </a:p>
          <a:p>
            <a:pPr marL="514350" lvl="0" indent="-514350" algn="l" rtl="0">
              <a:lnSpc>
                <a:spcPct val="90000"/>
              </a:lnSpc>
              <a:spcBef>
                <a:spcPts val="1000"/>
              </a:spcBef>
              <a:spcAft>
                <a:spcPts val="0"/>
              </a:spcAft>
              <a:buClr>
                <a:schemeClr val="dk1"/>
              </a:buClr>
              <a:buSzPct val="100000"/>
              <a:buFont typeface="Arial"/>
              <a:buAutoNum type="arabicPeriod"/>
            </a:pPr>
            <a:r>
              <a:rPr lang="en-GB"/>
              <a:t>Adherence (how long patients continue to use the App)</a:t>
            </a:r>
            <a:endParaRPr/>
          </a:p>
          <a:p>
            <a:pPr marL="514350" lvl="0" indent="-514350" algn="l" rtl="0">
              <a:lnSpc>
                <a:spcPct val="90000"/>
              </a:lnSpc>
              <a:spcBef>
                <a:spcPts val="1000"/>
              </a:spcBef>
              <a:spcAft>
                <a:spcPts val="0"/>
              </a:spcAft>
              <a:buClr>
                <a:schemeClr val="dk1"/>
              </a:buClr>
              <a:buSzPct val="100000"/>
              <a:buFont typeface="Arial"/>
              <a:buAutoNum type="arabicPeriod"/>
            </a:pPr>
            <a:r>
              <a:rPr lang="en-GB"/>
              <a:t>Health inequality differences (variation caused by ethnicity, IMD or Age)</a:t>
            </a:r>
            <a:endParaRPr/>
          </a:p>
          <a:p>
            <a:pPr marL="514350" lvl="0" indent="-514350" algn="l" rtl="0">
              <a:lnSpc>
                <a:spcPct val="90000"/>
              </a:lnSpc>
              <a:spcBef>
                <a:spcPts val="1000"/>
              </a:spcBef>
              <a:spcAft>
                <a:spcPts val="0"/>
              </a:spcAft>
              <a:buClr>
                <a:schemeClr val="dk1"/>
              </a:buClr>
              <a:buSzPct val="100000"/>
              <a:buFont typeface="Arial"/>
              <a:buAutoNum type="arabicPeriod"/>
            </a:pPr>
            <a:r>
              <a:rPr lang="en-GB"/>
              <a:t>Relationship between HCP engagement and Pt engagement </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Google Shape;587;g17d722ec338_12_140"/>
          <p:cNvSpPr txBox="1">
            <a:spLocks noGrp="1"/>
          </p:cNvSpPr>
          <p:nvPr>
            <p:ph type="title"/>
          </p:nvPr>
        </p:nvSpPr>
        <p:spPr>
          <a:xfrm>
            <a:off x="135556" y="49257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200"/>
              <a:buFont typeface="Arial"/>
              <a:buNone/>
            </a:pPr>
            <a:r>
              <a:rPr lang="en-GB">
                <a:solidFill>
                  <a:schemeClr val="lt1"/>
                </a:solidFill>
              </a:rPr>
              <a:t>Clinic variations</a:t>
            </a:r>
            <a:endParaRPr/>
          </a:p>
        </p:txBody>
      </p:sp>
      <p:sp>
        <p:nvSpPr>
          <p:cNvPr id="588" name="Google Shape;588;g17d722ec338_12_140"/>
          <p:cNvSpPr txBox="1">
            <a:spLocks noGrp="1"/>
          </p:cNvSpPr>
          <p:nvPr>
            <p:ph type="body" idx="1"/>
          </p:nvPr>
        </p:nvSpPr>
        <p:spPr>
          <a:xfrm>
            <a:off x="838200" y="1818138"/>
            <a:ext cx="10515600" cy="4358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Clr>
                <a:schemeClr val="dk1"/>
              </a:buClr>
              <a:buSzPts val="2800"/>
              <a:buNone/>
            </a:pPr>
            <a:r>
              <a:rPr lang="en-GB"/>
              <a:t>Each clinic used the DHI in a different way</a:t>
            </a:r>
            <a:endParaRPr/>
          </a:p>
          <a:p>
            <a:pPr marL="0" lvl="0" indent="0" algn="l" rtl="0">
              <a:lnSpc>
                <a:spcPct val="90000"/>
              </a:lnSpc>
              <a:spcBef>
                <a:spcPts val="1000"/>
              </a:spcBef>
              <a:spcAft>
                <a:spcPts val="0"/>
              </a:spcAft>
              <a:buClr>
                <a:schemeClr val="dk1"/>
              </a:buClr>
              <a:buSzPts val="2800"/>
              <a:buNone/>
            </a:pPr>
            <a:endParaRPr/>
          </a:p>
          <a:p>
            <a:pPr marL="0" lvl="0" indent="0" algn="l" rtl="0">
              <a:lnSpc>
                <a:spcPct val="90000"/>
              </a:lnSpc>
              <a:spcBef>
                <a:spcPts val="1000"/>
              </a:spcBef>
              <a:spcAft>
                <a:spcPts val="0"/>
              </a:spcAft>
              <a:buClr>
                <a:schemeClr val="dk1"/>
              </a:buClr>
              <a:buSzPts val="2800"/>
              <a:buNone/>
            </a:pPr>
            <a:r>
              <a:rPr lang="en-GB"/>
              <a:t>	Each clinical pathway is different: Many set up with different resources and staff</a:t>
            </a:r>
            <a:endParaRPr/>
          </a:p>
          <a:p>
            <a:pPr marL="0" lvl="0" indent="0" algn="l" rtl="0">
              <a:lnSpc>
                <a:spcPct val="90000"/>
              </a:lnSpc>
              <a:spcBef>
                <a:spcPts val="1000"/>
              </a:spcBef>
              <a:spcAft>
                <a:spcPts val="0"/>
              </a:spcAft>
              <a:buClr>
                <a:schemeClr val="dk1"/>
              </a:buClr>
              <a:buSzPts val="2800"/>
              <a:buNone/>
            </a:pPr>
            <a:r>
              <a:rPr lang="en-GB"/>
              <a:t>	Type of appointment: F2F, telephone or virtual</a:t>
            </a:r>
            <a:endParaRPr/>
          </a:p>
          <a:p>
            <a:pPr marL="0" lvl="0" indent="0" algn="l" rtl="0">
              <a:lnSpc>
                <a:spcPct val="90000"/>
              </a:lnSpc>
              <a:spcBef>
                <a:spcPts val="1000"/>
              </a:spcBef>
              <a:spcAft>
                <a:spcPts val="0"/>
              </a:spcAft>
              <a:buClr>
                <a:schemeClr val="dk1"/>
              </a:buClr>
              <a:buSzPts val="2800"/>
              <a:buNone/>
            </a:pPr>
            <a:r>
              <a:rPr lang="en-GB"/>
              <a:t>	Utilisation of features: SMS, questionnaires</a:t>
            </a:r>
            <a:endParaRPr/>
          </a:p>
          <a:p>
            <a:pPr marL="0" lvl="0" indent="0" algn="l" rtl="0">
              <a:lnSpc>
                <a:spcPct val="90000"/>
              </a:lnSpc>
              <a:spcBef>
                <a:spcPts val="1000"/>
              </a:spcBef>
              <a:spcAft>
                <a:spcPts val="0"/>
              </a:spcAft>
              <a:buClr>
                <a:schemeClr val="dk1"/>
              </a:buClr>
              <a:buSzPts val="2800"/>
              <a:buNone/>
            </a:pP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3" name="Google Shape;593;g17d722ec338_12_145"/>
          <p:cNvSpPr txBox="1">
            <a:spLocks noGrp="1"/>
          </p:cNvSpPr>
          <p:nvPr>
            <p:ph type="title"/>
          </p:nvPr>
        </p:nvSpPr>
        <p:spPr>
          <a:xfrm>
            <a:off x="0" y="492438"/>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200"/>
              <a:buFont typeface="Arial"/>
              <a:buNone/>
            </a:pPr>
            <a:r>
              <a:rPr lang="en-GB">
                <a:solidFill>
                  <a:schemeClr val="lt1"/>
                </a:solidFill>
              </a:rPr>
              <a:t>Patient engagement</a:t>
            </a:r>
            <a:endParaRPr/>
          </a:p>
        </p:txBody>
      </p:sp>
      <p:sp>
        <p:nvSpPr>
          <p:cNvPr id="594" name="Google Shape;594;g17d722ec338_12_145"/>
          <p:cNvSpPr txBox="1">
            <a:spLocks noGrp="1"/>
          </p:cNvSpPr>
          <p:nvPr>
            <p:ph type="body" idx="1"/>
          </p:nvPr>
        </p:nvSpPr>
        <p:spPr>
          <a:xfrm>
            <a:off x="838200" y="1818138"/>
            <a:ext cx="10515600" cy="4358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Clr>
                <a:schemeClr val="dk1"/>
              </a:buClr>
              <a:buSzPts val="2800"/>
              <a:buNone/>
            </a:pPr>
            <a:r>
              <a:rPr lang="en-GB"/>
              <a:t>Large difference between clinics in</a:t>
            </a:r>
            <a:endParaRPr/>
          </a:p>
          <a:p>
            <a:pPr marL="514350" lvl="0" indent="-514350" algn="l" rtl="0">
              <a:lnSpc>
                <a:spcPct val="90000"/>
              </a:lnSpc>
              <a:spcBef>
                <a:spcPts val="1000"/>
              </a:spcBef>
              <a:spcAft>
                <a:spcPts val="0"/>
              </a:spcAft>
              <a:buClr>
                <a:schemeClr val="dk1"/>
              </a:buClr>
              <a:buSzPts val="2800"/>
              <a:buFont typeface="Arial"/>
              <a:buAutoNum type="arabicPeriod"/>
            </a:pPr>
            <a:r>
              <a:rPr lang="en-GB"/>
              <a:t>Percentage of patients that register after being invited </a:t>
            </a:r>
            <a:endParaRPr/>
          </a:p>
          <a:p>
            <a:pPr marL="457200" lvl="1" indent="0" algn="l" rtl="0">
              <a:lnSpc>
                <a:spcPct val="90000"/>
              </a:lnSpc>
              <a:spcBef>
                <a:spcPts val="1000"/>
              </a:spcBef>
              <a:spcAft>
                <a:spcPts val="0"/>
              </a:spcAft>
              <a:buSzPts val="2400"/>
              <a:buNone/>
            </a:pPr>
            <a:r>
              <a:rPr lang="en-GB"/>
              <a:t>Large difference in % registered best 90% and worst 60%</a:t>
            </a:r>
            <a:endParaRPr/>
          </a:p>
          <a:p>
            <a:pPr marL="457200" lvl="1" indent="0" algn="l" rtl="0">
              <a:lnSpc>
                <a:spcPct val="90000"/>
              </a:lnSpc>
              <a:spcBef>
                <a:spcPts val="1000"/>
              </a:spcBef>
              <a:spcAft>
                <a:spcPts val="0"/>
              </a:spcAft>
              <a:buSzPts val="2400"/>
              <a:buNone/>
            </a:pPr>
            <a:endParaRPr/>
          </a:p>
          <a:p>
            <a:pPr marL="514350" lvl="0" indent="-514350" algn="l" rtl="0">
              <a:lnSpc>
                <a:spcPct val="90000"/>
              </a:lnSpc>
              <a:spcBef>
                <a:spcPts val="1000"/>
              </a:spcBef>
              <a:spcAft>
                <a:spcPts val="0"/>
              </a:spcAft>
              <a:buClr>
                <a:schemeClr val="dk1"/>
              </a:buClr>
              <a:buSzPts val="2800"/>
              <a:buFont typeface="Arial"/>
              <a:buAutoNum type="arabicPeriod"/>
            </a:pPr>
            <a:r>
              <a:rPr lang="en-GB"/>
              <a:t>Average number of questionnaires completed per patient </a:t>
            </a:r>
            <a:endParaRPr/>
          </a:p>
          <a:p>
            <a:pPr marL="457200" lvl="1" indent="0" algn="l" rtl="0">
              <a:lnSpc>
                <a:spcPct val="90000"/>
              </a:lnSpc>
              <a:spcBef>
                <a:spcPts val="1000"/>
              </a:spcBef>
              <a:spcAft>
                <a:spcPts val="0"/>
              </a:spcAft>
              <a:buSzPts val="2400"/>
              <a:buNone/>
            </a:pPr>
            <a:r>
              <a:rPr lang="en-GB"/>
              <a:t>Best clinics average 20 questionnaires per pt in the first month compared to 5</a:t>
            </a:r>
            <a:endParaRPr/>
          </a:p>
          <a:p>
            <a:pPr marL="0" lvl="0" indent="0" algn="l" rtl="0">
              <a:lnSpc>
                <a:spcPct val="90000"/>
              </a:lnSpc>
              <a:spcBef>
                <a:spcPts val="1000"/>
              </a:spcBef>
              <a:spcAft>
                <a:spcPts val="0"/>
              </a:spcAft>
              <a:buClr>
                <a:schemeClr val="dk1"/>
              </a:buClr>
              <a:buSzPts val="2800"/>
              <a:buNone/>
            </a:pPr>
            <a:endParaRPr/>
          </a:p>
          <a:p>
            <a:pPr marL="0" lvl="0" indent="0" algn="l" rtl="0">
              <a:lnSpc>
                <a:spcPct val="90000"/>
              </a:lnSpc>
              <a:spcBef>
                <a:spcPts val="1000"/>
              </a:spcBef>
              <a:spcAft>
                <a:spcPts val="0"/>
              </a:spcAft>
              <a:buClr>
                <a:schemeClr val="dk1"/>
              </a:buClr>
              <a:buSzPts val="2800"/>
              <a:buNone/>
            </a:pPr>
            <a:r>
              <a:rPr lang="en-GB"/>
              <a:t>Trying to understand why some clinics were better than others</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599" name="Google Shape;599;g17d722ec338_12_150"/>
          <p:cNvSpPr txBox="1">
            <a:spLocks noGrp="1"/>
          </p:cNvSpPr>
          <p:nvPr>
            <p:ph type="title"/>
          </p:nvPr>
        </p:nvSpPr>
        <p:spPr>
          <a:xfrm>
            <a:off x="135556" y="49257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200"/>
              <a:buFont typeface="Arial"/>
              <a:buNone/>
            </a:pPr>
            <a:r>
              <a:rPr lang="en-GB">
                <a:solidFill>
                  <a:schemeClr val="lt1"/>
                </a:solidFill>
              </a:rPr>
              <a:t>Early insights</a:t>
            </a:r>
            <a:endParaRPr/>
          </a:p>
        </p:txBody>
      </p:sp>
      <p:sp>
        <p:nvSpPr>
          <p:cNvPr id="600" name="Google Shape;600;g17d722ec338_12_150"/>
          <p:cNvSpPr txBox="1">
            <a:spLocks noGrp="1"/>
          </p:cNvSpPr>
          <p:nvPr>
            <p:ph type="body" idx="1"/>
          </p:nvPr>
        </p:nvSpPr>
        <p:spPr>
          <a:xfrm>
            <a:off x="838200" y="1818138"/>
            <a:ext cx="10515600" cy="4358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Clr>
                <a:schemeClr val="dk1"/>
              </a:buClr>
              <a:buSzPts val="2800"/>
              <a:buNone/>
            </a:pPr>
            <a:r>
              <a:rPr lang="en-GB"/>
              <a:t>Good clinics had</a:t>
            </a:r>
            <a:endParaRPr/>
          </a:p>
          <a:p>
            <a:pPr marL="0" lvl="0" indent="0" algn="l" rtl="0">
              <a:lnSpc>
                <a:spcPct val="90000"/>
              </a:lnSpc>
              <a:spcBef>
                <a:spcPts val="1000"/>
              </a:spcBef>
              <a:spcAft>
                <a:spcPts val="0"/>
              </a:spcAft>
              <a:buClr>
                <a:schemeClr val="dk1"/>
              </a:buClr>
              <a:buSzPts val="2800"/>
              <a:buNone/>
            </a:pPr>
            <a:endParaRPr/>
          </a:p>
          <a:p>
            <a:pPr marL="514350" lvl="0" indent="-514350" algn="l" rtl="0">
              <a:lnSpc>
                <a:spcPct val="90000"/>
              </a:lnSpc>
              <a:spcBef>
                <a:spcPts val="1000"/>
              </a:spcBef>
              <a:spcAft>
                <a:spcPts val="0"/>
              </a:spcAft>
              <a:buClr>
                <a:schemeClr val="dk1"/>
              </a:buClr>
              <a:buSzPts val="2800"/>
              <a:buFont typeface="Arial"/>
              <a:buAutoNum type="arabicPeriod"/>
            </a:pPr>
            <a:r>
              <a:rPr lang="en-GB"/>
              <a:t>Integration of the DHI into the clinical pathway</a:t>
            </a:r>
            <a:endParaRPr/>
          </a:p>
          <a:p>
            <a:pPr marL="514350" lvl="0" indent="-514350" algn="l" rtl="0">
              <a:lnSpc>
                <a:spcPct val="90000"/>
              </a:lnSpc>
              <a:spcBef>
                <a:spcPts val="1000"/>
              </a:spcBef>
              <a:spcAft>
                <a:spcPts val="0"/>
              </a:spcAft>
              <a:buClr>
                <a:schemeClr val="dk1"/>
              </a:buClr>
              <a:buSzPts val="2800"/>
              <a:buFont typeface="Arial"/>
              <a:buAutoNum type="arabicPeriod"/>
            </a:pPr>
            <a:r>
              <a:rPr lang="en-GB"/>
              <a:t>Altered clinical pathway to fit with DHI</a:t>
            </a:r>
            <a:endParaRPr/>
          </a:p>
          <a:p>
            <a:pPr marL="514350" lvl="0" indent="-514350" algn="l" rtl="0">
              <a:lnSpc>
                <a:spcPct val="90000"/>
              </a:lnSpc>
              <a:spcBef>
                <a:spcPts val="1000"/>
              </a:spcBef>
              <a:spcAft>
                <a:spcPts val="0"/>
              </a:spcAft>
              <a:buClr>
                <a:schemeClr val="dk1"/>
              </a:buClr>
              <a:buSzPts val="2800"/>
              <a:buFont typeface="Arial"/>
              <a:buAutoNum type="arabicPeriod"/>
            </a:pPr>
            <a:r>
              <a:rPr lang="en-GB"/>
              <a:t>Good staff engagement </a:t>
            </a:r>
            <a:endParaRPr/>
          </a:p>
          <a:p>
            <a:pPr marL="514350" lvl="0" indent="-514350" algn="l" rtl="0">
              <a:lnSpc>
                <a:spcPct val="90000"/>
              </a:lnSpc>
              <a:spcBef>
                <a:spcPts val="1000"/>
              </a:spcBef>
              <a:spcAft>
                <a:spcPts val="0"/>
              </a:spcAft>
              <a:buClr>
                <a:schemeClr val="dk1"/>
              </a:buClr>
              <a:buSzPts val="2800"/>
              <a:buFont typeface="Arial"/>
              <a:buAutoNum type="arabicPeriod"/>
            </a:pPr>
            <a:r>
              <a:rPr lang="en-GB"/>
              <a:t>Clear communication with patients</a:t>
            </a:r>
            <a:endParaRPr/>
          </a:p>
          <a:p>
            <a:pPr marL="0" lvl="0" indent="0" algn="l" rtl="0">
              <a:lnSpc>
                <a:spcPct val="90000"/>
              </a:lnSpc>
              <a:spcBef>
                <a:spcPts val="1000"/>
              </a:spcBef>
              <a:spcAft>
                <a:spcPts val="0"/>
              </a:spcAft>
              <a:buClr>
                <a:schemeClr val="dk1"/>
              </a:buClr>
              <a:buSzPts val="2800"/>
              <a:buNone/>
            </a:pPr>
            <a:endParaRPr/>
          </a:p>
          <a:p>
            <a:pPr marL="0" lvl="0" indent="0" algn="l" rtl="0">
              <a:lnSpc>
                <a:spcPct val="90000"/>
              </a:lnSpc>
              <a:spcBef>
                <a:spcPts val="1000"/>
              </a:spcBef>
              <a:spcAft>
                <a:spcPts val="0"/>
              </a:spcAft>
              <a:buClr>
                <a:schemeClr val="dk1"/>
              </a:buClr>
              <a:buSzPts val="2800"/>
              <a:buNone/>
            </a:pPr>
            <a:endParaRPr/>
          </a:p>
          <a:p>
            <a:pPr marL="0" lvl="0" indent="0" algn="l" rtl="0">
              <a:lnSpc>
                <a:spcPct val="90000"/>
              </a:lnSpc>
              <a:spcBef>
                <a:spcPts val="1000"/>
              </a:spcBef>
              <a:spcAft>
                <a:spcPts val="0"/>
              </a:spcAft>
              <a:buClr>
                <a:schemeClr val="dk1"/>
              </a:buClr>
              <a:buSzPts val="2800"/>
              <a:buNone/>
            </a:pPr>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605" name="Google Shape;605;g17d722ec338_12_155"/>
          <p:cNvSpPr txBox="1">
            <a:spLocks noGrp="1"/>
          </p:cNvSpPr>
          <p:nvPr>
            <p:ph type="title"/>
          </p:nvPr>
        </p:nvSpPr>
        <p:spPr>
          <a:xfrm>
            <a:off x="135556" y="49257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200"/>
              <a:buFont typeface="Arial"/>
              <a:buNone/>
            </a:pPr>
            <a:r>
              <a:rPr lang="en-GB">
                <a:solidFill>
                  <a:schemeClr val="lt1"/>
                </a:solidFill>
              </a:rPr>
              <a:t>Why we were successful?</a:t>
            </a:r>
            <a:endParaRPr/>
          </a:p>
        </p:txBody>
      </p:sp>
      <p:sp>
        <p:nvSpPr>
          <p:cNvPr id="606" name="Google Shape;606;g17d722ec338_12_155"/>
          <p:cNvSpPr txBox="1">
            <a:spLocks noGrp="1"/>
          </p:cNvSpPr>
          <p:nvPr>
            <p:ph type="body" idx="1"/>
          </p:nvPr>
        </p:nvSpPr>
        <p:spPr>
          <a:xfrm>
            <a:off x="838200" y="1818138"/>
            <a:ext cx="10515600" cy="4358825"/>
          </a:xfrm>
          <a:prstGeom prst="rect">
            <a:avLst/>
          </a:prstGeom>
          <a:noFill/>
          <a:ln>
            <a:noFill/>
          </a:ln>
        </p:spPr>
        <p:txBody>
          <a:bodyPr spcFirstLastPara="1" wrap="square" lIns="91425" tIns="45700" rIns="91425" bIns="45700" anchor="t" anchorCtr="0">
            <a:normAutofit fontScale="92500"/>
          </a:bodyPr>
          <a:lstStyle/>
          <a:p>
            <a:pPr marL="0" lvl="0" indent="0" algn="l" rtl="0">
              <a:lnSpc>
                <a:spcPct val="90000"/>
              </a:lnSpc>
              <a:spcBef>
                <a:spcPts val="1000"/>
              </a:spcBef>
              <a:spcAft>
                <a:spcPts val="0"/>
              </a:spcAft>
              <a:buSzPct val="108108"/>
              <a:buNone/>
            </a:pPr>
            <a:r>
              <a:rPr lang="en-GB" sz="2800"/>
              <a:t>There was a large unmet need in Long Covid</a:t>
            </a:r>
            <a:endParaRPr/>
          </a:p>
          <a:p>
            <a:pPr marL="0" lvl="0" indent="0" algn="l" rtl="0">
              <a:lnSpc>
                <a:spcPct val="90000"/>
              </a:lnSpc>
              <a:spcBef>
                <a:spcPts val="1000"/>
              </a:spcBef>
              <a:spcAft>
                <a:spcPts val="0"/>
              </a:spcAft>
              <a:buSzPct val="108108"/>
              <a:buNone/>
            </a:pPr>
            <a:endParaRPr sz="2800"/>
          </a:p>
          <a:p>
            <a:pPr marL="0" lvl="0" indent="0" algn="l" rtl="0">
              <a:lnSpc>
                <a:spcPct val="90000"/>
              </a:lnSpc>
              <a:spcBef>
                <a:spcPts val="1000"/>
              </a:spcBef>
              <a:spcAft>
                <a:spcPts val="0"/>
              </a:spcAft>
              <a:buClr>
                <a:schemeClr val="dk1"/>
              </a:buClr>
              <a:buSzPct val="108108"/>
              <a:buNone/>
            </a:pPr>
            <a:r>
              <a:rPr lang="en-GB"/>
              <a:t>Out team covered a wide range of expertise that complimented each other allowing us to make quick reliable decisions based in minimal information.</a:t>
            </a:r>
            <a:endParaRPr/>
          </a:p>
          <a:p>
            <a:pPr marL="0" lvl="0" indent="0" algn="l" rtl="0">
              <a:lnSpc>
                <a:spcPct val="90000"/>
              </a:lnSpc>
              <a:spcBef>
                <a:spcPts val="1000"/>
              </a:spcBef>
              <a:spcAft>
                <a:spcPts val="0"/>
              </a:spcAft>
              <a:buClr>
                <a:schemeClr val="dk1"/>
              </a:buClr>
              <a:buSzPct val="108108"/>
              <a:buNone/>
            </a:pPr>
            <a:endParaRPr/>
          </a:p>
          <a:p>
            <a:pPr marL="0" lvl="0" indent="0" algn="l" rtl="0">
              <a:lnSpc>
                <a:spcPct val="90000"/>
              </a:lnSpc>
              <a:spcBef>
                <a:spcPts val="1000"/>
              </a:spcBef>
              <a:spcAft>
                <a:spcPts val="0"/>
              </a:spcAft>
              <a:buClr>
                <a:schemeClr val="dk1"/>
              </a:buClr>
              <a:buSzPct val="108108"/>
              <a:buNone/>
            </a:pPr>
            <a:r>
              <a:rPr lang="en-GB"/>
              <a:t>We worked closely with all end users to make sure their needs were being met (patients, HCPs and services)</a:t>
            </a:r>
            <a:endParaRPr/>
          </a:p>
          <a:p>
            <a:pPr marL="0" lvl="0" indent="0" algn="l" rtl="0">
              <a:lnSpc>
                <a:spcPct val="90000"/>
              </a:lnSpc>
              <a:spcBef>
                <a:spcPts val="1000"/>
              </a:spcBef>
              <a:spcAft>
                <a:spcPts val="0"/>
              </a:spcAft>
              <a:buClr>
                <a:schemeClr val="dk1"/>
              </a:buClr>
              <a:buSzPct val="108108"/>
              <a:buNone/>
            </a:pPr>
            <a:endParaRPr/>
          </a:p>
          <a:p>
            <a:pPr marL="0" lvl="0" indent="0" algn="l" rtl="0">
              <a:lnSpc>
                <a:spcPct val="90000"/>
              </a:lnSpc>
              <a:spcBef>
                <a:spcPts val="1000"/>
              </a:spcBef>
              <a:spcAft>
                <a:spcPts val="0"/>
              </a:spcAft>
              <a:buClr>
                <a:schemeClr val="dk1"/>
              </a:buClr>
              <a:buSzPct val="108108"/>
              <a:buNone/>
            </a:pPr>
            <a:r>
              <a:rPr lang="en-GB"/>
              <a:t>Spread through word of mouth of clinicians</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611" name="Google Shape;611;g17d722ec338_12_160"/>
          <p:cNvSpPr txBox="1">
            <a:spLocks noGrp="1"/>
          </p:cNvSpPr>
          <p:nvPr>
            <p:ph type="title"/>
          </p:nvPr>
        </p:nvSpPr>
        <p:spPr>
          <a:xfrm>
            <a:off x="135556" y="49257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200"/>
              <a:buFont typeface="Arial"/>
              <a:buNone/>
            </a:pPr>
            <a:r>
              <a:rPr lang="en-GB">
                <a:solidFill>
                  <a:schemeClr val="lt1"/>
                </a:solidFill>
              </a:rPr>
              <a:t>Future</a:t>
            </a:r>
            <a:endParaRPr/>
          </a:p>
        </p:txBody>
      </p:sp>
      <p:sp>
        <p:nvSpPr>
          <p:cNvPr id="612" name="Google Shape;612;g17d722ec338_12_160"/>
          <p:cNvSpPr txBox="1">
            <a:spLocks noGrp="1"/>
          </p:cNvSpPr>
          <p:nvPr>
            <p:ph type="body" idx="1"/>
          </p:nvPr>
        </p:nvSpPr>
        <p:spPr>
          <a:xfrm>
            <a:off x="838200" y="1818138"/>
            <a:ext cx="10515600" cy="4358825"/>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1000"/>
              </a:spcBef>
              <a:spcAft>
                <a:spcPts val="0"/>
              </a:spcAft>
              <a:buClr>
                <a:schemeClr val="dk1"/>
              </a:buClr>
              <a:buSzPts val="2800"/>
              <a:buNone/>
            </a:pPr>
            <a:r>
              <a:rPr lang="en-GB"/>
              <a:t>New model of care with digitally augmented clinics</a:t>
            </a:r>
            <a:endParaRPr/>
          </a:p>
          <a:p>
            <a:pPr marL="0" lvl="0" indent="0" algn="l" rtl="0">
              <a:lnSpc>
                <a:spcPct val="90000"/>
              </a:lnSpc>
              <a:spcBef>
                <a:spcPts val="1000"/>
              </a:spcBef>
              <a:spcAft>
                <a:spcPts val="0"/>
              </a:spcAft>
              <a:buClr>
                <a:schemeClr val="dk1"/>
              </a:buClr>
              <a:buSzPts val="2800"/>
              <a:buNone/>
            </a:pPr>
            <a:r>
              <a:rPr lang="en-GB"/>
              <a:t>Switch follow up appointments from pre-defined to reactive</a:t>
            </a:r>
            <a:endParaRPr/>
          </a:p>
          <a:p>
            <a:pPr marL="0" lvl="0" indent="0" algn="l" rtl="0">
              <a:lnSpc>
                <a:spcPct val="90000"/>
              </a:lnSpc>
              <a:spcBef>
                <a:spcPts val="1000"/>
              </a:spcBef>
              <a:spcAft>
                <a:spcPts val="0"/>
              </a:spcAft>
              <a:buClr>
                <a:schemeClr val="dk1"/>
              </a:buClr>
              <a:buSzPts val="2800"/>
              <a:buNone/>
            </a:pPr>
            <a:r>
              <a:rPr lang="en-GB"/>
              <a:t>Assess and Triage using PROMS before appointments.</a:t>
            </a:r>
            <a:endParaRPr/>
          </a:p>
          <a:p>
            <a:pPr marL="0" lvl="0" indent="0" algn="l" rtl="0">
              <a:lnSpc>
                <a:spcPct val="90000"/>
              </a:lnSpc>
              <a:spcBef>
                <a:spcPts val="1000"/>
              </a:spcBef>
              <a:spcAft>
                <a:spcPts val="0"/>
              </a:spcAft>
              <a:buClr>
                <a:schemeClr val="dk1"/>
              </a:buClr>
              <a:buSzPts val="2800"/>
              <a:buNone/>
            </a:pPr>
            <a:r>
              <a:rPr lang="en-GB"/>
              <a:t>Improved communication with patients</a:t>
            </a:r>
            <a:endParaRPr/>
          </a:p>
          <a:p>
            <a:pPr marL="0" lvl="0" indent="0" algn="l" rtl="0">
              <a:lnSpc>
                <a:spcPct val="90000"/>
              </a:lnSpc>
              <a:spcBef>
                <a:spcPts val="1000"/>
              </a:spcBef>
              <a:spcAft>
                <a:spcPts val="0"/>
              </a:spcAft>
              <a:buClr>
                <a:schemeClr val="dk1"/>
              </a:buClr>
              <a:buSzPts val="2800"/>
              <a:buNone/>
            </a:pPr>
            <a:r>
              <a:rPr lang="en-GB"/>
              <a:t>Lead to</a:t>
            </a:r>
            <a:endParaRPr/>
          </a:p>
          <a:p>
            <a:pPr marL="457200" lvl="1" indent="0" algn="l" rtl="0">
              <a:lnSpc>
                <a:spcPct val="90000"/>
              </a:lnSpc>
              <a:spcBef>
                <a:spcPts val="1000"/>
              </a:spcBef>
              <a:spcAft>
                <a:spcPts val="0"/>
              </a:spcAft>
              <a:buSzPts val="2800"/>
              <a:buNone/>
            </a:pPr>
            <a:r>
              <a:rPr lang="en-GB"/>
              <a:t>Reduced appointments </a:t>
            </a:r>
            <a:endParaRPr/>
          </a:p>
          <a:p>
            <a:pPr marL="457200" lvl="1" indent="0" algn="l" rtl="0">
              <a:lnSpc>
                <a:spcPct val="90000"/>
              </a:lnSpc>
              <a:spcBef>
                <a:spcPts val="1000"/>
              </a:spcBef>
              <a:spcAft>
                <a:spcPts val="0"/>
              </a:spcAft>
              <a:buSzPts val="2800"/>
              <a:buNone/>
            </a:pPr>
            <a:r>
              <a:rPr lang="en-GB"/>
              <a:t>Improve patient experience</a:t>
            </a:r>
            <a:endParaRPr/>
          </a:p>
          <a:p>
            <a:pPr marL="457200" lvl="1" indent="0" algn="l" rtl="0">
              <a:lnSpc>
                <a:spcPct val="90000"/>
              </a:lnSpc>
              <a:spcBef>
                <a:spcPts val="1000"/>
              </a:spcBef>
              <a:spcAft>
                <a:spcPts val="0"/>
              </a:spcAft>
              <a:buSzPts val="2800"/>
              <a:buNone/>
            </a:pPr>
            <a:r>
              <a:rPr lang="en-GB"/>
              <a:t>Better care </a:t>
            </a:r>
            <a:endParaRPr/>
          </a:p>
          <a:p>
            <a:pPr marL="457200" lvl="1" indent="0" algn="l" rtl="0">
              <a:lnSpc>
                <a:spcPct val="90000"/>
              </a:lnSpc>
              <a:spcBef>
                <a:spcPts val="1000"/>
              </a:spcBef>
              <a:spcAft>
                <a:spcPts val="0"/>
              </a:spcAft>
              <a:buSzPts val="2800"/>
              <a:buNone/>
            </a:pPr>
            <a:r>
              <a:rPr lang="en-GB"/>
              <a:t>Higher patient to staff ratio.  </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617" name="Google Shape;617;g17d722ec338_12_165"/>
          <p:cNvSpPr txBox="1">
            <a:spLocks noGrp="1"/>
          </p:cNvSpPr>
          <p:nvPr>
            <p:ph type="title"/>
          </p:nvPr>
        </p:nvSpPr>
        <p:spPr>
          <a:xfrm>
            <a:off x="135556" y="49257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200"/>
              <a:buFont typeface="Arial"/>
              <a:buNone/>
            </a:pPr>
            <a:r>
              <a:rPr lang="en-GB">
                <a:solidFill>
                  <a:schemeClr val="lt1"/>
                </a:solidFill>
              </a:rPr>
              <a:t>HCP feedback</a:t>
            </a:r>
            <a:endParaRPr/>
          </a:p>
        </p:txBody>
      </p:sp>
      <p:sp>
        <p:nvSpPr>
          <p:cNvPr id="618" name="Google Shape;618;g17d722ec338_12_165"/>
          <p:cNvSpPr txBox="1">
            <a:spLocks noGrp="1"/>
          </p:cNvSpPr>
          <p:nvPr>
            <p:ph type="body" idx="1"/>
          </p:nvPr>
        </p:nvSpPr>
        <p:spPr>
          <a:xfrm>
            <a:off x="182212" y="1818274"/>
            <a:ext cx="11666888" cy="4722225"/>
          </a:xfrm>
          <a:prstGeom prst="rect">
            <a:avLst/>
          </a:prstGeom>
          <a:noFill/>
          <a:ln>
            <a:noFill/>
          </a:ln>
        </p:spPr>
        <p:txBody>
          <a:bodyPr spcFirstLastPara="1" wrap="square" lIns="91425" tIns="45700" rIns="91425" bIns="45700" anchor="t" anchorCtr="0">
            <a:normAutofit/>
          </a:bodyPr>
          <a:lstStyle/>
          <a:p>
            <a:pPr marL="457200" lvl="0" indent="-406400" algn="l" rtl="0">
              <a:lnSpc>
                <a:spcPct val="90000"/>
              </a:lnSpc>
              <a:spcBef>
                <a:spcPts val="1000"/>
              </a:spcBef>
              <a:spcAft>
                <a:spcPts val="0"/>
              </a:spcAft>
              <a:buClr>
                <a:schemeClr val="dk1"/>
              </a:buClr>
              <a:buSzPts val="2800"/>
              <a:buChar char="•"/>
            </a:pPr>
            <a:r>
              <a:rPr lang="en-GB" sz="2400" i="1">
                <a:latin typeface="Calibri"/>
                <a:ea typeface="Calibri"/>
                <a:cs typeface="Calibri"/>
                <a:sym typeface="Calibri"/>
              </a:rPr>
              <a:t>“Would love to manage all rehab patients this way”.</a:t>
            </a:r>
            <a:endParaRPr/>
          </a:p>
          <a:p>
            <a:pPr marL="457200" lvl="0" indent="-406400" algn="l" rtl="0">
              <a:lnSpc>
                <a:spcPct val="107000"/>
              </a:lnSpc>
              <a:spcBef>
                <a:spcPts val="1000"/>
              </a:spcBef>
              <a:spcAft>
                <a:spcPts val="0"/>
              </a:spcAft>
              <a:buSzPts val="2800"/>
              <a:buChar char="•"/>
            </a:pPr>
            <a:r>
              <a:rPr lang="en-GB" sz="2400" i="1">
                <a:latin typeface="Calibri"/>
                <a:ea typeface="Calibri"/>
                <a:cs typeface="Calibri"/>
                <a:sym typeface="Calibri"/>
              </a:rPr>
              <a:t>“Really useful to us to manage a much bigger cohort in a shorter period of time. Understand the patient group and who is struggling or need more 1 to 1”. </a:t>
            </a:r>
            <a:endParaRPr/>
          </a:p>
          <a:p>
            <a:pPr marL="457200" lvl="0" indent="-406400" algn="l" rtl="0">
              <a:lnSpc>
                <a:spcPct val="90000"/>
              </a:lnSpc>
              <a:spcBef>
                <a:spcPts val="1800"/>
              </a:spcBef>
              <a:spcAft>
                <a:spcPts val="0"/>
              </a:spcAft>
              <a:buClr>
                <a:schemeClr val="dk1"/>
              </a:buClr>
              <a:buSzPts val="2800"/>
              <a:buChar char="•"/>
            </a:pPr>
            <a:r>
              <a:rPr lang="en-GB" sz="2400" i="1">
                <a:latin typeface="Calibri"/>
                <a:ea typeface="Calibri"/>
                <a:cs typeface="Calibri"/>
                <a:sym typeface="Calibri"/>
              </a:rPr>
              <a:t> “Spot people before they crash before they become a total heap …So that is a really proactive way of managing people and as clinicians we love that”.</a:t>
            </a:r>
            <a:endParaRPr/>
          </a:p>
          <a:p>
            <a:pPr marL="457200" lvl="0" indent="-406400" algn="l" rtl="0">
              <a:lnSpc>
                <a:spcPct val="90000"/>
              </a:lnSpc>
              <a:spcBef>
                <a:spcPts val="1000"/>
              </a:spcBef>
              <a:spcAft>
                <a:spcPts val="0"/>
              </a:spcAft>
              <a:buClr>
                <a:schemeClr val="dk1"/>
              </a:buClr>
              <a:buSzPts val="2800"/>
              <a:buChar char="•"/>
            </a:pPr>
            <a:r>
              <a:rPr lang="en-GB" sz="2400" i="1">
                <a:latin typeface="Calibri"/>
                <a:ea typeface="Calibri"/>
                <a:cs typeface="Calibri"/>
                <a:sym typeface="Calibri"/>
              </a:rPr>
              <a:t>“From our perspective there are great learning opportunities. We are managing remotely which we have not done before and getting a better understanding of what this patient population need and how they are responding to different treatments. That’s enabled us to teach the whole team how to look after these patients”.</a:t>
            </a:r>
            <a:endParaRPr/>
          </a:p>
          <a:p>
            <a:pPr marL="457200" lvl="0" indent="-228600" algn="l" rtl="0">
              <a:lnSpc>
                <a:spcPct val="90000"/>
              </a:lnSpc>
              <a:spcBef>
                <a:spcPts val="1000"/>
              </a:spcBef>
              <a:spcAft>
                <a:spcPts val="0"/>
              </a:spcAft>
              <a:buClr>
                <a:schemeClr val="dk1"/>
              </a:buClr>
              <a:buSzPts val="2800"/>
              <a:buNone/>
            </a:pPr>
            <a:endParaRPr i="1"/>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sp>
        <p:nvSpPr>
          <p:cNvPr id="623" name="Google Shape;623;g17d722ec338_12_170"/>
          <p:cNvSpPr txBox="1">
            <a:spLocks noGrp="1"/>
          </p:cNvSpPr>
          <p:nvPr>
            <p:ph type="title"/>
          </p:nvPr>
        </p:nvSpPr>
        <p:spPr>
          <a:xfrm>
            <a:off x="135556" y="49257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200"/>
              <a:buFont typeface="Arial"/>
              <a:buNone/>
            </a:pPr>
            <a:r>
              <a:rPr lang="en-GB">
                <a:solidFill>
                  <a:schemeClr val="lt1"/>
                </a:solidFill>
              </a:rPr>
              <a:t>Thanks to</a:t>
            </a:r>
            <a:endParaRPr/>
          </a:p>
        </p:txBody>
      </p:sp>
      <p:sp>
        <p:nvSpPr>
          <p:cNvPr id="624" name="Google Shape;624;g17d722ec338_12_170"/>
          <p:cNvSpPr txBox="1">
            <a:spLocks noGrp="1"/>
          </p:cNvSpPr>
          <p:nvPr>
            <p:ph type="body" idx="1"/>
          </p:nvPr>
        </p:nvSpPr>
        <p:spPr>
          <a:xfrm>
            <a:off x="838200" y="1817688"/>
            <a:ext cx="10515600" cy="4348842"/>
          </a:xfrm>
          <a:prstGeom prst="rect">
            <a:avLst/>
          </a:prstGeom>
          <a:noFill/>
          <a:ln>
            <a:noFill/>
          </a:ln>
        </p:spPr>
        <p:txBody>
          <a:bodyPr spcFirstLastPara="1" wrap="square" lIns="91425" tIns="45700" rIns="91425" bIns="45700" anchor="t" anchorCtr="0">
            <a:spAutoFit/>
          </a:bodyPr>
          <a:lstStyle/>
          <a:p>
            <a:pPr marL="0" lvl="0" indent="0" algn="l" rtl="0">
              <a:lnSpc>
                <a:spcPct val="90000"/>
              </a:lnSpc>
              <a:spcBef>
                <a:spcPts val="1000"/>
              </a:spcBef>
              <a:spcAft>
                <a:spcPts val="0"/>
              </a:spcAft>
              <a:buSzPts val="2800"/>
              <a:buNone/>
            </a:pPr>
            <a:r>
              <a:rPr lang="en-GB" sz="1400"/>
              <a:t>UCL </a:t>
            </a:r>
            <a:endParaRPr/>
          </a:p>
          <a:p>
            <a:pPr marL="457200" lvl="0" indent="-406400" algn="l" rtl="0">
              <a:lnSpc>
                <a:spcPct val="90000"/>
              </a:lnSpc>
              <a:spcBef>
                <a:spcPts val="1000"/>
              </a:spcBef>
              <a:spcAft>
                <a:spcPts val="0"/>
              </a:spcAft>
              <a:buClr>
                <a:schemeClr val="dk1"/>
              </a:buClr>
              <a:buSzPts val="2800"/>
              <a:buChar char="•"/>
            </a:pPr>
            <a:r>
              <a:rPr lang="en-GB" sz="1400"/>
              <a:t>Prof Elizabeth Murray: Professor of eHealth and Primary Care; Prof Ann Blandford: Professor Human Computer Interactions; Dr Manuel Gomes: Associate Professor in Health Economics; Dr Henry Goodfellow, Academic Clinical Lecturer in eHealth and GP; Dr Fiona Hamilton: Associate Professor in eHealth and GP; Prof Delmiro Fernandez-Reyes: Professor of Biomedical Computing; Prof Fiona Stevenson: Professor of Medical Sociology</a:t>
            </a:r>
            <a:endParaRPr/>
          </a:p>
          <a:p>
            <a:pPr marL="0" lvl="0" indent="0" algn="l" rtl="0">
              <a:lnSpc>
                <a:spcPct val="90000"/>
              </a:lnSpc>
              <a:spcBef>
                <a:spcPts val="1000"/>
              </a:spcBef>
              <a:spcAft>
                <a:spcPts val="0"/>
              </a:spcAft>
              <a:buSzPts val="2800"/>
              <a:buNone/>
            </a:pPr>
            <a:r>
              <a:rPr lang="en-GB" sz="1400"/>
              <a:t>Barts</a:t>
            </a:r>
            <a:endParaRPr/>
          </a:p>
          <a:p>
            <a:pPr marL="457200" lvl="0" indent="-406400" algn="l" rtl="0">
              <a:lnSpc>
                <a:spcPct val="90000"/>
              </a:lnSpc>
              <a:spcBef>
                <a:spcPts val="1000"/>
              </a:spcBef>
              <a:spcAft>
                <a:spcPts val="0"/>
              </a:spcAft>
              <a:buClr>
                <a:schemeClr val="dk1"/>
              </a:buClr>
              <a:buSzPts val="2800"/>
              <a:buChar char="•"/>
            </a:pPr>
            <a:r>
              <a:rPr lang="en-GB" sz="1400"/>
              <a:t>Dr. William Ricketts, Consultant Thoracic surgeon, Dr Paul Pfeffer: Consultant Respiratory Physician; Dr Richa Singh: Consultant Respiratory Physician, Hannah Hylton, Respiratory physiotherapist; Charlotte Foster: Dietitian at Barts Hospital</a:t>
            </a:r>
            <a:endParaRPr/>
          </a:p>
          <a:p>
            <a:pPr marL="0" lvl="0" indent="0" algn="l" rtl="0">
              <a:lnSpc>
                <a:spcPct val="90000"/>
              </a:lnSpc>
              <a:spcBef>
                <a:spcPts val="1000"/>
              </a:spcBef>
              <a:spcAft>
                <a:spcPts val="0"/>
              </a:spcAft>
              <a:buSzPts val="2800"/>
              <a:buNone/>
            </a:pPr>
            <a:r>
              <a:rPr lang="en-GB" sz="1400"/>
              <a:t>UCLH, CNWL AND Royal Free</a:t>
            </a:r>
            <a:endParaRPr/>
          </a:p>
          <a:p>
            <a:pPr marL="457200" lvl="0" indent="-406400" algn="l" rtl="0">
              <a:lnSpc>
                <a:spcPct val="90000"/>
              </a:lnSpc>
              <a:spcBef>
                <a:spcPts val="1000"/>
              </a:spcBef>
              <a:spcAft>
                <a:spcPts val="0"/>
              </a:spcAft>
              <a:buClr>
                <a:schemeClr val="dk1"/>
              </a:buClr>
              <a:buSzPts val="2800"/>
              <a:buChar char="•"/>
            </a:pPr>
            <a:r>
              <a:rPr lang="en-GB" sz="1400"/>
              <a:t>Dr Melissa Heightman: Clinical lead of the COVID follow up service at UCLH and integrated Consultant Respiratory Physician at UCLH; Dr Stuart Linke: Clinical psychologist at Camden and Islington Foundation Trust; and Prof John Hurst: Professor of Respiratory Medicine (UCL) and Consultant Respiratory Physician, Royal Free</a:t>
            </a:r>
            <a:endParaRPr/>
          </a:p>
          <a:p>
            <a:pPr marL="0" lvl="0" indent="0" algn="l" rtl="0">
              <a:lnSpc>
                <a:spcPct val="90000"/>
              </a:lnSpc>
              <a:spcBef>
                <a:spcPts val="1000"/>
              </a:spcBef>
              <a:spcAft>
                <a:spcPts val="0"/>
              </a:spcAft>
              <a:buSzPts val="2800"/>
              <a:buNone/>
            </a:pPr>
            <a:r>
              <a:rPr lang="en-GB" sz="1400"/>
              <a:t>Other Research Expertise</a:t>
            </a:r>
            <a:endParaRPr/>
          </a:p>
          <a:p>
            <a:pPr marL="457200" lvl="0" indent="-406400" algn="l" rtl="0">
              <a:lnSpc>
                <a:spcPct val="90000"/>
              </a:lnSpc>
              <a:spcBef>
                <a:spcPts val="1000"/>
              </a:spcBef>
              <a:spcAft>
                <a:spcPts val="0"/>
              </a:spcAft>
              <a:buClr>
                <a:schemeClr val="dk1"/>
              </a:buClr>
              <a:buSzPts val="2800"/>
              <a:buChar char="•"/>
            </a:pPr>
            <a:r>
              <a:rPr lang="en-GB" sz="1400"/>
              <a:t>Katherine Bradbury:  Health Psychologist at Southampton University; Prof William Henley: Professor of Medical Statistics at Exeter University </a:t>
            </a:r>
            <a:endParaRPr/>
          </a:p>
          <a:p>
            <a:pPr marL="50800" lvl="0" indent="0" algn="l" rtl="0">
              <a:lnSpc>
                <a:spcPct val="90000"/>
              </a:lnSpc>
              <a:spcBef>
                <a:spcPts val="1000"/>
              </a:spcBef>
              <a:spcAft>
                <a:spcPts val="0"/>
              </a:spcAft>
              <a:buSzPts val="2800"/>
              <a:buNone/>
            </a:pPr>
            <a:r>
              <a:rPr lang="en-GB" sz="1400"/>
              <a:t>Living With</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pic>
        <p:nvPicPr>
          <p:cNvPr id="630" name="Google Shape;630;g17d722ec338_0_73" descr="Qr code&#10;&#10;Description automatically generated"/>
          <p:cNvPicPr preferRelativeResize="0"/>
          <p:nvPr/>
        </p:nvPicPr>
        <p:blipFill rotWithShape="1">
          <a:blip r:embed="rId3">
            <a:alphaModFix/>
          </a:blip>
          <a:srcRect/>
          <a:stretch/>
        </p:blipFill>
        <p:spPr>
          <a:xfrm>
            <a:off x="6645892" y="2723283"/>
            <a:ext cx="2408877" cy="2995037"/>
          </a:xfrm>
          <a:prstGeom prst="rect">
            <a:avLst/>
          </a:prstGeom>
          <a:noFill/>
          <a:ln>
            <a:noFill/>
          </a:ln>
        </p:spPr>
      </p:pic>
      <p:pic>
        <p:nvPicPr>
          <p:cNvPr id="631" name="Google Shape;631;g17d722ec338_0_73"/>
          <p:cNvPicPr preferRelativeResize="0"/>
          <p:nvPr/>
        </p:nvPicPr>
        <p:blipFill rotWithShape="1">
          <a:blip r:embed="rId4">
            <a:alphaModFix/>
          </a:blip>
          <a:srcRect t="23917" b="24581"/>
          <a:stretch/>
        </p:blipFill>
        <p:spPr>
          <a:xfrm>
            <a:off x="3396796" y="300804"/>
            <a:ext cx="2513125" cy="1294225"/>
          </a:xfrm>
          <a:prstGeom prst="rect">
            <a:avLst/>
          </a:prstGeom>
          <a:noFill/>
          <a:ln>
            <a:noFill/>
          </a:ln>
        </p:spPr>
      </p:pic>
      <p:sp>
        <p:nvSpPr>
          <p:cNvPr id="632" name="Google Shape;632;g17d722ec338_0_73"/>
          <p:cNvSpPr/>
          <p:nvPr/>
        </p:nvSpPr>
        <p:spPr>
          <a:xfrm>
            <a:off x="6119463" y="377900"/>
            <a:ext cx="2316600" cy="1107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6600"/>
              <a:buFont typeface="Work Sans"/>
              <a:buNone/>
            </a:pPr>
            <a:r>
              <a:rPr lang="en-GB" sz="6600" b="1" i="0" u="none" strike="noStrike" cap="none">
                <a:solidFill>
                  <a:srgbClr val="000000"/>
                </a:solidFill>
                <a:latin typeface="Work Sans"/>
                <a:ea typeface="Work Sans"/>
                <a:cs typeface="Work Sans"/>
                <a:sym typeface="Work Sans"/>
              </a:rPr>
              <a:t>Slido</a:t>
            </a:r>
            <a:endParaRPr sz="6600" b="0" i="0" u="none" strike="noStrike" cap="none">
              <a:solidFill>
                <a:srgbClr val="000000"/>
              </a:solidFill>
              <a:latin typeface="Calibri"/>
              <a:ea typeface="Calibri"/>
              <a:cs typeface="Calibri"/>
              <a:sym typeface="Calibri"/>
            </a:endParaRPr>
          </a:p>
        </p:txBody>
      </p:sp>
      <p:sp>
        <p:nvSpPr>
          <p:cNvPr id="633" name="Google Shape;633;g17d722ec338_0_73"/>
          <p:cNvSpPr/>
          <p:nvPr/>
        </p:nvSpPr>
        <p:spPr>
          <a:xfrm>
            <a:off x="2523760" y="1836042"/>
            <a:ext cx="7144500" cy="646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a:solidFill>
                  <a:srgbClr val="000000"/>
                </a:solidFill>
                <a:latin typeface="Arial"/>
                <a:ea typeface="Arial"/>
                <a:cs typeface="Arial"/>
                <a:sym typeface="Arial"/>
              </a:rPr>
              <a:t>Please scan the QR Code on the screen. This will take you through to Slido, where you can interact with us.</a:t>
            </a:r>
            <a:endParaRPr sz="1800" b="0" i="0" u="none" strike="noStrike" cap="none">
              <a:solidFill>
                <a:srgbClr val="000000"/>
              </a:solidFill>
              <a:latin typeface="Arial"/>
              <a:ea typeface="Arial"/>
              <a:cs typeface="Arial"/>
              <a:sym typeface="Arial"/>
            </a:endParaRPr>
          </a:p>
        </p:txBody>
      </p:sp>
      <p:pic>
        <p:nvPicPr>
          <p:cNvPr id="634" name="Google Shape;634;g17d722ec338_0_73" descr="Qr code&#10;&#10;Description automatically generated"/>
          <p:cNvPicPr preferRelativeResize="0"/>
          <p:nvPr/>
        </p:nvPicPr>
        <p:blipFill rotWithShape="1">
          <a:blip r:embed="rId5">
            <a:alphaModFix/>
          </a:blip>
          <a:srcRect/>
          <a:stretch/>
        </p:blipFill>
        <p:spPr>
          <a:xfrm>
            <a:off x="6944776" y="2977227"/>
            <a:ext cx="1811108" cy="1811108"/>
          </a:xfrm>
          <a:prstGeom prst="rect">
            <a:avLst/>
          </a:prstGeom>
          <a:noFill/>
          <a:ln>
            <a:noFill/>
          </a:ln>
        </p:spPr>
      </p:pic>
      <p:sp>
        <p:nvSpPr>
          <p:cNvPr id="635" name="Google Shape;635;g17d722ec338_0_73"/>
          <p:cNvSpPr txBox="1"/>
          <p:nvPr/>
        </p:nvSpPr>
        <p:spPr>
          <a:xfrm>
            <a:off x="1744625" y="6098975"/>
            <a:ext cx="9249600" cy="400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GB" sz="2000" dirty="0">
                <a:solidFill>
                  <a:srgbClr val="6CA6AA"/>
                </a:solidFill>
              </a:rPr>
              <a:t>3rd</a:t>
            </a:r>
            <a:r>
              <a:rPr lang="en-GB" sz="2000" b="0" i="0" u="none" strike="noStrike" cap="none" dirty="0">
                <a:solidFill>
                  <a:srgbClr val="6CA6AA"/>
                </a:solidFill>
                <a:latin typeface="Arial"/>
                <a:ea typeface="Arial"/>
                <a:cs typeface="Arial"/>
                <a:sym typeface="Arial"/>
              </a:rPr>
              <a:t> November 2022- 08:00am – 15:30pm – Hatfield’s Conference Centre</a:t>
            </a:r>
            <a:endParaRPr sz="1400" b="0" i="0" u="none" strike="noStrike" cap="none" dirty="0">
              <a:solidFill>
                <a:srgbClr val="000000"/>
              </a:solidFill>
              <a:latin typeface="Arial"/>
              <a:ea typeface="Arial"/>
              <a:cs typeface="Arial"/>
              <a:sym typeface="Arial"/>
            </a:endParaRPr>
          </a:p>
        </p:txBody>
      </p:sp>
      <p:sp>
        <p:nvSpPr>
          <p:cNvPr id="636" name="Google Shape;636;g17d722ec338_0_73"/>
          <p:cNvSpPr txBox="1"/>
          <p:nvPr/>
        </p:nvSpPr>
        <p:spPr>
          <a:xfrm>
            <a:off x="3443176" y="6400608"/>
            <a:ext cx="53055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rgbClr val="29525B"/>
                </a:solidFill>
                <a:latin typeface="Corsiva Hebrew"/>
                <a:ea typeface="Corsiva Hebrew"/>
                <a:cs typeface="Corsiva Hebrew"/>
                <a:sym typeface="Corsiva Hebrew"/>
              </a:rPr>
              <a:t>Conference hosted by Convenzis Group Limited</a:t>
            </a:r>
            <a:endParaRPr sz="1400" b="0" i="0" u="none" strike="noStrike" cap="none">
              <a:solidFill>
                <a:srgbClr val="000000"/>
              </a:solidFill>
              <a:latin typeface="Arial"/>
              <a:ea typeface="Arial"/>
              <a:cs typeface="Arial"/>
              <a:sym typeface="Arial"/>
            </a:endParaRPr>
          </a:p>
        </p:txBody>
      </p:sp>
      <p:pic>
        <p:nvPicPr>
          <p:cNvPr id="637" name="Google Shape;637;g17d722ec338_0_73"/>
          <p:cNvPicPr preferRelativeResize="0"/>
          <p:nvPr/>
        </p:nvPicPr>
        <p:blipFill rotWithShape="1">
          <a:blip r:embed="rId6">
            <a:alphaModFix/>
          </a:blip>
          <a:srcRect t="7926" b="8110"/>
          <a:stretch/>
        </p:blipFill>
        <p:spPr>
          <a:xfrm>
            <a:off x="2896154" y="2723275"/>
            <a:ext cx="3622121" cy="3041100"/>
          </a:xfrm>
          <a:prstGeom prst="rect">
            <a:avLst/>
          </a:prstGeom>
          <a:noFill/>
          <a:ln>
            <a:noFill/>
          </a:ln>
        </p:spPr>
      </p:pic>
      <p:pic>
        <p:nvPicPr>
          <p:cNvPr id="638" name="Google Shape;638;g17d722ec338_0_73"/>
          <p:cNvPicPr preferRelativeResize="0"/>
          <p:nvPr/>
        </p:nvPicPr>
        <p:blipFill>
          <a:blip r:embed="rId7">
            <a:alphaModFix/>
          </a:blip>
          <a:stretch>
            <a:fillRect/>
          </a:stretch>
        </p:blipFill>
        <p:spPr>
          <a:xfrm>
            <a:off x="6795350" y="2888213"/>
            <a:ext cx="2109975" cy="21099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pic>
        <p:nvPicPr>
          <p:cNvPr id="453" name="Google Shape;453;g17d722ec338_0_15" descr="Qr code&#10;&#10;Description automatically generated"/>
          <p:cNvPicPr preferRelativeResize="0"/>
          <p:nvPr/>
        </p:nvPicPr>
        <p:blipFill rotWithShape="1">
          <a:blip r:embed="rId3">
            <a:alphaModFix/>
          </a:blip>
          <a:srcRect/>
          <a:stretch/>
        </p:blipFill>
        <p:spPr>
          <a:xfrm>
            <a:off x="6645892" y="2723283"/>
            <a:ext cx="2408877" cy="2995037"/>
          </a:xfrm>
          <a:prstGeom prst="rect">
            <a:avLst/>
          </a:prstGeom>
          <a:noFill/>
          <a:ln>
            <a:noFill/>
          </a:ln>
        </p:spPr>
      </p:pic>
      <p:pic>
        <p:nvPicPr>
          <p:cNvPr id="454" name="Google Shape;454;g17d722ec338_0_15"/>
          <p:cNvPicPr preferRelativeResize="0"/>
          <p:nvPr/>
        </p:nvPicPr>
        <p:blipFill rotWithShape="1">
          <a:blip r:embed="rId4">
            <a:alphaModFix/>
          </a:blip>
          <a:srcRect t="23917" b="24581"/>
          <a:stretch/>
        </p:blipFill>
        <p:spPr>
          <a:xfrm>
            <a:off x="3396796" y="300804"/>
            <a:ext cx="2513125" cy="1294225"/>
          </a:xfrm>
          <a:prstGeom prst="rect">
            <a:avLst/>
          </a:prstGeom>
          <a:noFill/>
          <a:ln>
            <a:noFill/>
          </a:ln>
        </p:spPr>
      </p:pic>
      <p:sp>
        <p:nvSpPr>
          <p:cNvPr id="455" name="Google Shape;455;g17d722ec338_0_15"/>
          <p:cNvSpPr/>
          <p:nvPr/>
        </p:nvSpPr>
        <p:spPr>
          <a:xfrm>
            <a:off x="6119463" y="377900"/>
            <a:ext cx="2316600" cy="1107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6600"/>
              <a:buFont typeface="Work Sans"/>
              <a:buNone/>
            </a:pPr>
            <a:r>
              <a:rPr lang="en-GB" sz="6600" b="1" i="0" u="none" strike="noStrike" cap="none">
                <a:solidFill>
                  <a:srgbClr val="000000"/>
                </a:solidFill>
                <a:latin typeface="Work Sans"/>
                <a:ea typeface="Work Sans"/>
                <a:cs typeface="Work Sans"/>
                <a:sym typeface="Work Sans"/>
              </a:rPr>
              <a:t>Slido</a:t>
            </a:r>
            <a:endParaRPr sz="6600" b="0" i="0" u="none" strike="noStrike" cap="none">
              <a:solidFill>
                <a:srgbClr val="000000"/>
              </a:solidFill>
              <a:latin typeface="Calibri"/>
              <a:ea typeface="Calibri"/>
              <a:cs typeface="Calibri"/>
              <a:sym typeface="Calibri"/>
            </a:endParaRPr>
          </a:p>
        </p:txBody>
      </p:sp>
      <p:sp>
        <p:nvSpPr>
          <p:cNvPr id="456" name="Google Shape;456;g17d722ec338_0_15"/>
          <p:cNvSpPr/>
          <p:nvPr/>
        </p:nvSpPr>
        <p:spPr>
          <a:xfrm>
            <a:off x="2523760" y="1836042"/>
            <a:ext cx="7144500" cy="646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a:solidFill>
                  <a:srgbClr val="000000"/>
                </a:solidFill>
                <a:latin typeface="Arial"/>
                <a:ea typeface="Arial"/>
                <a:cs typeface="Arial"/>
                <a:sym typeface="Arial"/>
              </a:rPr>
              <a:t>Please scan the QR Code on the screen. This will take you through to Slido, where you can interact with us.</a:t>
            </a:r>
            <a:endParaRPr sz="1800" b="0" i="0" u="none" strike="noStrike" cap="none">
              <a:solidFill>
                <a:srgbClr val="000000"/>
              </a:solidFill>
              <a:latin typeface="Arial"/>
              <a:ea typeface="Arial"/>
              <a:cs typeface="Arial"/>
              <a:sym typeface="Arial"/>
            </a:endParaRPr>
          </a:p>
        </p:txBody>
      </p:sp>
      <p:pic>
        <p:nvPicPr>
          <p:cNvPr id="457" name="Google Shape;457;g17d722ec338_0_15" descr="Qr code&#10;&#10;Description automatically generated"/>
          <p:cNvPicPr preferRelativeResize="0"/>
          <p:nvPr/>
        </p:nvPicPr>
        <p:blipFill rotWithShape="1">
          <a:blip r:embed="rId5">
            <a:alphaModFix/>
          </a:blip>
          <a:srcRect/>
          <a:stretch/>
        </p:blipFill>
        <p:spPr>
          <a:xfrm>
            <a:off x="6944776" y="2977227"/>
            <a:ext cx="1811108" cy="1811108"/>
          </a:xfrm>
          <a:prstGeom prst="rect">
            <a:avLst/>
          </a:prstGeom>
          <a:noFill/>
          <a:ln>
            <a:noFill/>
          </a:ln>
        </p:spPr>
      </p:pic>
      <p:sp>
        <p:nvSpPr>
          <p:cNvPr id="458" name="Google Shape;458;g17d722ec338_0_15"/>
          <p:cNvSpPr txBox="1"/>
          <p:nvPr/>
        </p:nvSpPr>
        <p:spPr>
          <a:xfrm>
            <a:off x="1744625" y="6098975"/>
            <a:ext cx="9249600" cy="400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GB" sz="2000" dirty="0">
                <a:solidFill>
                  <a:srgbClr val="6CA6AA"/>
                </a:solidFill>
              </a:rPr>
              <a:t>3</a:t>
            </a:r>
            <a:r>
              <a:rPr lang="en-GB" sz="2000" baseline="30000" dirty="0">
                <a:solidFill>
                  <a:srgbClr val="6CA6AA"/>
                </a:solidFill>
              </a:rPr>
              <a:t>rd</a:t>
            </a:r>
            <a:r>
              <a:rPr lang="en-GB" sz="2000" dirty="0">
                <a:solidFill>
                  <a:srgbClr val="6CA6AA"/>
                </a:solidFill>
              </a:rPr>
              <a:t> </a:t>
            </a:r>
            <a:r>
              <a:rPr lang="en-GB" sz="2000" b="0" i="0" u="none" strike="noStrike" cap="none" dirty="0">
                <a:solidFill>
                  <a:srgbClr val="6CA6AA"/>
                </a:solidFill>
                <a:latin typeface="Arial"/>
                <a:ea typeface="Arial"/>
                <a:cs typeface="Arial"/>
                <a:sym typeface="Arial"/>
              </a:rPr>
              <a:t>November 2022- 08:00am – 15:30pm – Hatfield’s Conference Centre</a:t>
            </a:r>
            <a:endParaRPr sz="1400" b="0" i="0" u="none" strike="noStrike" cap="none" dirty="0">
              <a:solidFill>
                <a:srgbClr val="000000"/>
              </a:solidFill>
              <a:latin typeface="Arial"/>
              <a:ea typeface="Arial"/>
              <a:cs typeface="Arial"/>
              <a:sym typeface="Arial"/>
            </a:endParaRPr>
          </a:p>
        </p:txBody>
      </p:sp>
      <p:sp>
        <p:nvSpPr>
          <p:cNvPr id="459" name="Google Shape;459;g17d722ec338_0_15"/>
          <p:cNvSpPr txBox="1"/>
          <p:nvPr/>
        </p:nvSpPr>
        <p:spPr>
          <a:xfrm>
            <a:off x="3443176" y="6400608"/>
            <a:ext cx="53055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rgbClr val="29525B"/>
                </a:solidFill>
                <a:latin typeface="Corsiva Hebrew"/>
                <a:ea typeface="Corsiva Hebrew"/>
                <a:cs typeface="Corsiva Hebrew"/>
                <a:sym typeface="Corsiva Hebrew"/>
              </a:rPr>
              <a:t>Conference hosted by Convenzis Group Limited</a:t>
            </a:r>
            <a:endParaRPr sz="1400" b="0" i="0" u="none" strike="noStrike" cap="none">
              <a:solidFill>
                <a:srgbClr val="000000"/>
              </a:solidFill>
              <a:latin typeface="Arial"/>
              <a:ea typeface="Arial"/>
              <a:cs typeface="Arial"/>
              <a:sym typeface="Arial"/>
            </a:endParaRPr>
          </a:p>
        </p:txBody>
      </p:sp>
      <p:pic>
        <p:nvPicPr>
          <p:cNvPr id="460" name="Google Shape;460;g17d722ec338_0_15"/>
          <p:cNvPicPr preferRelativeResize="0"/>
          <p:nvPr/>
        </p:nvPicPr>
        <p:blipFill rotWithShape="1">
          <a:blip r:embed="rId6">
            <a:alphaModFix/>
          </a:blip>
          <a:srcRect t="7926" b="8110"/>
          <a:stretch/>
        </p:blipFill>
        <p:spPr>
          <a:xfrm>
            <a:off x="2896154" y="2723275"/>
            <a:ext cx="3622121" cy="3041100"/>
          </a:xfrm>
          <a:prstGeom prst="rect">
            <a:avLst/>
          </a:prstGeom>
          <a:noFill/>
          <a:ln>
            <a:noFill/>
          </a:ln>
        </p:spPr>
      </p:pic>
      <p:pic>
        <p:nvPicPr>
          <p:cNvPr id="461" name="Google Shape;461;g17d722ec338_0_15"/>
          <p:cNvPicPr preferRelativeResize="0"/>
          <p:nvPr/>
        </p:nvPicPr>
        <p:blipFill>
          <a:blip r:embed="rId7">
            <a:alphaModFix/>
          </a:blip>
          <a:stretch>
            <a:fillRect/>
          </a:stretch>
        </p:blipFill>
        <p:spPr>
          <a:xfrm>
            <a:off x="6795350" y="2888213"/>
            <a:ext cx="2109975" cy="210997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sp>
        <p:nvSpPr>
          <p:cNvPr id="643" name="Google Shape;643;g17aaeac703f_0_112"/>
          <p:cNvSpPr/>
          <p:nvPr/>
        </p:nvSpPr>
        <p:spPr>
          <a:xfrm>
            <a:off x="0" y="1322749"/>
            <a:ext cx="12192000" cy="923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5400"/>
              <a:buFont typeface="Arial"/>
              <a:buNone/>
            </a:pPr>
            <a:r>
              <a:rPr lang="en-GB" sz="5400" b="1" i="0" u="none" strike="noStrike" cap="none">
                <a:solidFill>
                  <a:srgbClr val="000000"/>
                </a:solidFill>
                <a:latin typeface="Work Sans"/>
                <a:ea typeface="Work Sans"/>
                <a:cs typeface="Work Sans"/>
                <a:sym typeface="Work Sans"/>
              </a:rPr>
              <a:t>Q&amp;A Panel</a:t>
            </a:r>
            <a:endParaRPr sz="5400" b="0" i="0" u="none" strike="noStrike" cap="none">
              <a:solidFill>
                <a:schemeClr val="dk1"/>
              </a:solidFill>
              <a:latin typeface="Calibri"/>
              <a:ea typeface="Calibri"/>
              <a:cs typeface="Calibri"/>
              <a:sym typeface="Calibri"/>
            </a:endParaRPr>
          </a:p>
        </p:txBody>
      </p:sp>
      <p:sp>
        <p:nvSpPr>
          <p:cNvPr id="644" name="Google Shape;644;g17aaeac703f_0_112"/>
          <p:cNvSpPr txBox="1"/>
          <p:nvPr/>
        </p:nvSpPr>
        <p:spPr>
          <a:xfrm>
            <a:off x="827475" y="5470225"/>
            <a:ext cx="3509100" cy="461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GB" sz="2400">
                <a:latin typeface="Corsiva Hebrew"/>
                <a:ea typeface="Corsiva Hebrew"/>
                <a:cs typeface="Corsiva Hebrew"/>
                <a:sym typeface="Corsiva Hebrew"/>
              </a:rPr>
              <a:t>Professor Bryn Baxendale</a:t>
            </a:r>
            <a:endParaRPr sz="2400" b="0" i="0" u="none" strike="noStrike" cap="none">
              <a:solidFill>
                <a:srgbClr val="000000"/>
              </a:solidFill>
              <a:latin typeface="Corsiva Hebrew"/>
              <a:ea typeface="Corsiva Hebrew"/>
              <a:cs typeface="Corsiva Hebrew"/>
              <a:sym typeface="Corsiva Hebrew"/>
            </a:endParaRPr>
          </a:p>
        </p:txBody>
      </p:sp>
      <p:sp>
        <p:nvSpPr>
          <p:cNvPr id="645" name="Google Shape;645;g17aaeac703f_0_112"/>
          <p:cNvSpPr txBox="1"/>
          <p:nvPr/>
        </p:nvSpPr>
        <p:spPr>
          <a:xfrm>
            <a:off x="979875" y="5996675"/>
            <a:ext cx="3245700" cy="651000"/>
          </a:xfrm>
          <a:prstGeom prst="rect">
            <a:avLst/>
          </a:prstGeom>
          <a:noFill/>
          <a:ln>
            <a:noFill/>
          </a:ln>
        </p:spPr>
        <p:txBody>
          <a:bodyPr spcFirstLastPara="1" wrap="square" lIns="91425" tIns="45700" rIns="91425" bIns="45700" anchor="t" anchorCtr="0">
            <a:spAutoFit/>
          </a:bodyPr>
          <a:lstStyle/>
          <a:p>
            <a:pPr marL="0" lvl="0" indent="0" algn="ctr" rtl="0">
              <a:lnSpc>
                <a:spcPct val="115000"/>
              </a:lnSpc>
              <a:spcBef>
                <a:spcPts val="0"/>
              </a:spcBef>
              <a:spcAft>
                <a:spcPts val="0"/>
              </a:spcAft>
              <a:buClr>
                <a:schemeClr val="dk1"/>
              </a:buClr>
              <a:buSzPts val="1100"/>
              <a:buFont typeface="Arial"/>
              <a:buNone/>
            </a:pPr>
            <a:r>
              <a:rPr lang="en-GB" sz="1100">
                <a:solidFill>
                  <a:schemeClr val="dk1"/>
                </a:solidFill>
                <a:highlight>
                  <a:schemeClr val="lt1"/>
                </a:highlight>
                <a:latin typeface="Calibri"/>
                <a:ea typeface="Calibri"/>
                <a:cs typeface="Calibri"/>
                <a:sym typeface="Calibri"/>
              </a:rPr>
              <a:t>Clinical Advisor and Lead, Simulation and Immersive Learning Technologies HEE Technology Enhanced Learning Programme - Health Education England</a:t>
            </a:r>
            <a:endParaRPr sz="1600">
              <a:latin typeface="Calibri"/>
              <a:ea typeface="Calibri"/>
              <a:cs typeface="Calibri"/>
              <a:sym typeface="Calibri"/>
            </a:endParaRPr>
          </a:p>
        </p:txBody>
      </p:sp>
      <p:sp>
        <p:nvSpPr>
          <p:cNvPr id="646" name="Google Shape;646;g17aaeac703f_0_112"/>
          <p:cNvSpPr txBox="1"/>
          <p:nvPr/>
        </p:nvSpPr>
        <p:spPr>
          <a:xfrm>
            <a:off x="4624013" y="5470225"/>
            <a:ext cx="2891700" cy="461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GB" sz="2400">
                <a:latin typeface="Corsiva Hebrew"/>
                <a:ea typeface="Corsiva Hebrew"/>
                <a:cs typeface="Corsiva Hebrew"/>
                <a:sym typeface="Corsiva Hebrew"/>
              </a:rPr>
              <a:t>Rachel Binks</a:t>
            </a:r>
            <a:endParaRPr sz="1400" b="0" i="0" u="none" strike="noStrike" cap="none">
              <a:solidFill>
                <a:srgbClr val="000000"/>
              </a:solidFill>
              <a:latin typeface="Arial"/>
              <a:ea typeface="Arial"/>
              <a:cs typeface="Arial"/>
              <a:sym typeface="Arial"/>
            </a:endParaRPr>
          </a:p>
        </p:txBody>
      </p:sp>
      <p:sp>
        <p:nvSpPr>
          <p:cNvPr id="647" name="Google Shape;647;g17aaeac703f_0_112"/>
          <p:cNvSpPr txBox="1"/>
          <p:nvPr/>
        </p:nvSpPr>
        <p:spPr>
          <a:xfrm>
            <a:off x="4447013" y="5996675"/>
            <a:ext cx="3245700" cy="702000"/>
          </a:xfrm>
          <a:prstGeom prst="rect">
            <a:avLst/>
          </a:prstGeom>
          <a:noFill/>
          <a:ln>
            <a:noFill/>
          </a:ln>
        </p:spPr>
        <p:txBody>
          <a:bodyPr spcFirstLastPara="1" wrap="square" lIns="91425" tIns="45700" rIns="91425" bIns="45700" anchor="t" anchorCtr="0">
            <a:spAutoFit/>
          </a:bodyPr>
          <a:lstStyle/>
          <a:p>
            <a:pPr marL="0" lvl="0" indent="0" algn="ctr" rtl="0">
              <a:lnSpc>
                <a:spcPct val="115000"/>
              </a:lnSpc>
              <a:spcBef>
                <a:spcPts val="0"/>
              </a:spcBef>
              <a:spcAft>
                <a:spcPts val="0"/>
              </a:spcAft>
              <a:buClr>
                <a:schemeClr val="dk1"/>
              </a:buClr>
              <a:buSzPts val="1100"/>
              <a:buFont typeface="Arial"/>
              <a:buNone/>
            </a:pPr>
            <a:r>
              <a:rPr lang="en-GB" sz="1200">
                <a:solidFill>
                  <a:schemeClr val="dk1"/>
                </a:solidFill>
                <a:highlight>
                  <a:schemeClr val="lt1"/>
                </a:highlight>
                <a:latin typeface="Calibri"/>
                <a:ea typeface="Calibri"/>
                <a:cs typeface="Calibri"/>
                <a:sym typeface="Calibri"/>
              </a:rPr>
              <a:t>Nurse Consultant, Digital and Acute Care and Clinical Lead for the Digital Care Hub - Airedale NHS Foundation Trust</a:t>
            </a:r>
            <a:endParaRPr i="0" u="none" strike="noStrike" cap="none">
              <a:solidFill>
                <a:srgbClr val="000000"/>
              </a:solidFill>
              <a:latin typeface="Calibri"/>
              <a:ea typeface="Calibri"/>
              <a:cs typeface="Calibri"/>
              <a:sym typeface="Calibri"/>
            </a:endParaRPr>
          </a:p>
        </p:txBody>
      </p:sp>
      <p:sp>
        <p:nvSpPr>
          <p:cNvPr id="648" name="Google Shape;648;g17aaeac703f_0_112"/>
          <p:cNvSpPr/>
          <p:nvPr/>
        </p:nvSpPr>
        <p:spPr>
          <a:xfrm>
            <a:off x="979861" y="2394226"/>
            <a:ext cx="3245700" cy="2954100"/>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649" name="Google Shape;649;g17aaeac703f_0_112"/>
          <p:cNvPicPr preferRelativeResize="0"/>
          <p:nvPr/>
        </p:nvPicPr>
        <p:blipFill rotWithShape="1">
          <a:blip r:embed="rId3">
            <a:alphaModFix/>
          </a:blip>
          <a:srcRect/>
          <a:stretch/>
        </p:blipFill>
        <p:spPr>
          <a:xfrm>
            <a:off x="1032170" y="2438728"/>
            <a:ext cx="3141103" cy="2864989"/>
          </a:xfrm>
          <a:prstGeom prst="rect">
            <a:avLst/>
          </a:prstGeom>
          <a:noFill/>
          <a:ln>
            <a:noFill/>
          </a:ln>
        </p:spPr>
      </p:pic>
      <p:sp>
        <p:nvSpPr>
          <p:cNvPr id="650" name="Google Shape;650;g17aaeac703f_0_112"/>
          <p:cNvSpPr/>
          <p:nvPr/>
        </p:nvSpPr>
        <p:spPr>
          <a:xfrm>
            <a:off x="4447010" y="2394226"/>
            <a:ext cx="3245700" cy="2954100"/>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651" name="Google Shape;651;g17aaeac703f_0_112"/>
          <p:cNvPicPr preferRelativeResize="0"/>
          <p:nvPr/>
        </p:nvPicPr>
        <p:blipFill rotWithShape="1">
          <a:blip r:embed="rId4">
            <a:alphaModFix/>
          </a:blip>
          <a:srcRect/>
          <a:stretch/>
        </p:blipFill>
        <p:spPr>
          <a:xfrm>
            <a:off x="4491893" y="2450117"/>
            <a:ext cx="3155928" cy="2842235"/>
          </a:xfrm>
          <a:prstGeom prst="rect">
            <a:avLst/>
          </a:prstGeom>
          <a:noFill/>
          <a:ln>
            <a:noFill/>
          </a:ln>
        </p:spPr>
      </p:pic>
      <p:sp>
        <p:nvSpPr>
          <p:cNvPr id="652" name="Google Shape;652;g17aaeac703f_0_112"/>
          <p:cNvSpPr txBox="1"/>
          <p:nvPr/>
        </p:nvSpPr>
        <p:spPr>
          <a:xfrm>
            <a:off x="8143438" y="5470225"/>
            <a:ext cx="2891700" cy="461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GB" sz="2400" b="0" i="0" u="none" strike="noStrike" cap="none">
                <a:solidFill>
                  <a:srgbClr val="000000"/>
                </a:solidFill>
                <a:latin typeface="Corsiva Hebrew"/>
                <a:ea typeface="Corsiva Hebrew"/>
                <a:cs typeface="Corsiva Hebrew"/>
                <a:sym typeface="Corsiva Hebrew"/>
              </a:rPr>
              <a:t>D</a:t>
            </a:r>
            <a:r>
              <a:rPr lang="en-GB" sz="2400">
                <a:latin typeface="Corsiva Hebrew"/>
                <a:ea typeface="Corsiva Hebrew"/>
                <a:cs typeface="Corsiva Hebrew"/>
                <a:sym typeface="Corsiva Hebrew"/>
              </a:rPr>
              <a:t>r Goodfellow</a:t>
            </a:r>
            <a:endParaRPr sz="1400" b="0" i="0" u="none" strike="noStrike" cap="none">
              <a:solidFill>
                <a:srgbClr val="000000"/>
              </a:solidFill>
              <a:latin typeface="Arial"/>
              <a:ea typeface="Arial"/>
              <a:cs typeface="Arial"/>
              <a:sym typeface="Arial"/>
            </a:endParaRPr>
          </a:p>
        </p:txBody>
      </p:sp>
      <p:sp>
        <p:nvSpPr>
          <p:cNvPr id="653" name="Google Shape;653;g17aaeac703f_0_112"/>
          <p:cNvSpPr txBox="1"/>
          <p:nvPr/>
        </p:nvSpPr>
        <p:spPr>
          <a:xfrm>
            <a:off x="7966438" y="5996675"/>
            <a:ext cx="3245700" cy="489300"/>
          </a:xfrm>
          <a:prstGeom prst="rect">
            <a:avLst/>
          </a:prstGeom>
          <a:noFill/>
          <a:ln>
            <a:noFill/>
          </a:ln>
        </p:spPr>
        <p:txBody>
          <a:bodyPr spcFirstLastPara="1" wrap="square" lIns="91425" tIns="45700" rIns="91425" bIns="45700" anchor="t" anchorCtr="0">
            <a:spAutoFit/>
          </a:bodyPr>
          <a:lstStyle/>
          <a:p>
            <a:pPr marL="0" lvl="0" indent="0" algn="ctr" rtl="0">
              <a:lnSpc>
                <a:spcPct val="115000"/>
              </a:lnSpc>
              <a:spcBef>
                <a:spcPts val="0"/>
              </a:spcBef>
              <a:spcAft>
                <a:spcPts val="0"/>
              </a:spcAft>
              <a:buClr>
                <a:schemeClr val="dk1"/>
              </a:buClr>
              <a:buSzPts val="1100"/>
              <a:buFont typeface="Arial"/>
              <a:buNone/>
            </a:pPr>
            <a:r>
              <a:rPr lang="en-GB" sz="1200">
                <a:solidFill>
                  <a:schemeClr val="dk1"/>
                </a:solidFill>
                <a:highlight>
                  <a:schemeClr val="lt1"/>
                </a:highlight>
                <a:latin typeface="Calibri"/>
                <a:ea typeface="Calibri"/>
                <a:cs typeface="Calibri"/>
                <a:sym typeface="Calibri"/>
              </a:rPr>
              <a:t>NIHR clinical lecturer in digital health and Primary Care - UCL</a:t>
            </a:r>
            <a:endParaRPr sz="1200">
              <a:latin typeface="Calibri"/>
              <a:ea typeface="Calibri"/>
              <a:cs typeface="Calibri"/>
              <a:sym typeface="Calibri"/>
            </a:endParaRPr>
          </a:p>
        </p:txBody>
      </p:sp>
      <p:sp>
        <p:nvSpPr>
          <p:cNvPr id="654" name="Google Shape;654;g17aaeac703f_0_112"/>
          <p:cNvSpPr/>
          <p:nvPr/>
        </p:nvSpPr>
        <p:spPr>
          <a:xfrm>
            <a:off x="7966435" y="2394226"/>
            <a:ext cx="3245700" cy="2954100"/>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655" name="Google Shape;655;g17aaeac703f_0_112"/>
          <p:cNvPicPr preferRelativeResize="0"/>
          <p:nvPr/>
        </p:nvPicPr>
        <p:blipFill rotWithShape="1">
          <a:blip r:embed="rId4">
            <a:alphaModFix/>
          </a:blip>
          <a:srcRect/>
          <a:stretch/>
        </p:blipFill>
        <p:spPr>
          <a:xfrm>
            <a:off x="8011318" y="2450117"/>
            <a:ext cx="3155928" cy="2842235"/>
          </a:xfrm>
          <a:prstGeom prst="rect">
            <a:avLst/>
          </a:prstGeom>
          <a:noFill/>
          <a:ln>
            <a:noFill/>
          </a:ln>
        </p:spPr>
      </p:pic>
      <p:pic>
        <p:nvPicPr>
          <p:cNvPr id="656" name="Google Shape;656;g17aaeac703f_0_112"/>
          <p:cNvPicPr preferRelativeResize="0"/>
          <p:nvPr/>
        </p:nvPicPr>
        <p:blipFill>
          <a:blip r:embed="rId5">
            <a:alphaModFix/>
          </a:blip>
          <a:stretch>
            <a:fillRect/>
          </a:stretch>
        </p:blipFill>
        <p:spPr>
          <a:xfrm>
            <a:off x="8011325" y="2438725"/>
            <a:ext cx="3141100" cy="2842225"/>
          </a:xfrm>
          <a:prstGeom prst="rect">
            <a:avLst/>
          </a:prstGeom>
          <a:noFill/>
          <a:ln>
            <a:noFill/>
          </a:ln>
        </p:spPr>
      </p:pic>
      <p:pic>
        <p:nvPicPr>
          <p:cNvPr id="657" name="Google Shape;657;g17aaeac703f_0_112"/>
          <p:cNvPicPr preferRelativeResize="0"/>
          <p:nvPr/>
        </p:nvPicPr>
        <p:blipFill>
          <a:blip r:embed="rId6">
            <a:alphaModFix/>
          </a:blip>
          <a:stretch>
            <a:fillRect/>
          </a:stretch>
        </p:blipFill>
        <p:spPr>
          <a:xfrm>
            <a:off x="4489050" y="2438725"/>
            <a:ext cx="3155925" cy="2865000"/>
          </a:xfrm>
          <a:prstGeom prst="rect">
            <a:avLst/>
          </a:prstGeom>
          <a:noFill/>
          <a:ln>
            <a:noFill/>
          </a:ln>
        </p:spPr>
      </p:pic>
      <p:sp>
        <p:nvSpPr>
          <p:cNvPr id="658" name="Google Shape;658;g17aaeac703f_0_112"/>
          <p:cNvSpPr/>
          <p:nvPr/>
        </p:nvSpPr>
        <p:spPr>
          <a:xfrm>
            <a:off x="2838150" y="631671"/>
            <a:ext cx="6515700" cy="466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rgbClr val="000000"/>
                </a:solidFill>
                <a:latin typeface="Work Sans"/>
                <a:ea typeface="Work Sans"/>
                <a:cs typeface="Work Sans"/>
                <a:sym typeface="Work Sans"/>
              </a:rPr>
              <a:t>The NHS </a:t>
            </a:r>
            <a:r>
              <a:rPr lang="en-GB" sz="2400" b="1">
                <a:latin typeface="Work Sans"/>
                <a:ea typeface="Work Sans"/>
                <a:cs typeface="Work Sans"/>
                <a:sym typeface="Work Sans"/>
              </a:rPr>
              <a:t>Telemedicine</a:t>
            </a:r>
            <a:r>
              <a:rPr lang="en-GB" sz="2400" b="1" i="0" u="none" strike="noStrike" cap="none">
                <a:solidFill>
                  <a:srgbClr val="000000"/>
                </a:solidFill>
                <a:latin typeface="Work Sans"/>
                <a:ea typeface="Work Sans"/>
                <a:cs typeface="Work Sans"/>
                <a:sym typeface="Work Sans"/>
              </a:rPr>
              <a:t> Conference 2022</a:t>
            </a:r>
            <a:endParaRPr sz="2400" b="0" i="0" u="none" strike="noStrike" cap="none">
              <a:solidFill>
                <a:schemeClr val="dk1"/>
              </a:solidFill>
              <a:latin typeface="Calibri"/>
              <a:ea typeface="Calibri"/>
              <a:cs typeface="Calibri"/>
              <a:sym typeface="Calibri"/>
            </a:endParaRPr>
          </a:p>
        </p:txBody>
      </p:sp>
      <p:pic>
        <p:nvPicPr>
          <p:cNvPr id="659" name="Google Shape;659;g17aaeac703f_0_112"/>
          <p:cNvPicPr preferRelativeResize="0"/>
          <p:nvPr/>
        </p:nvPicPr>
        <p:blipFill rotWithShape="1">
          <a:blip r:embed="rId7">
            <a:alphaModFix/>
          </a:blip>
          <a:srcRect t="23912" b="24586"/>
          <a:stretch/>
        </p:blipFill>
        <p:spPr>
          <a:xfrm>
            <a:off x="9875519" y="308949"/>
            <a:ext cx="2175650" cy="1210363"/>
          </a:xfrm>
          <a:prstGeom prst="rect">
            <a:avLst/>
          </a:prstGeom>
          <a:noFill/>
          <a:ln>
            <a:noFill/>
          </a:ln>
        </p:spPr>
      </p:pic>
      <p:pic>
        <p:nvPicPr>
          <p:cNvPr id="660" name="Google Shape;660;g17aaeac703f_0_112"/>
          <p:cNvPicPr preferRelativeResize="0"/>
          <p:nvPr/>
        </p:nvPicPr>
        <p:blipFill rotWithShape="1">
          <a:blip r:embed="rId8">
            <a:alphaModFix/>
          </a:blip>
          <a:srcRect t="7926" b="8110"/>
          <a:stretch/>
        </p:blipFill>
        <p:spPr>
          <a:xfrm>
            <a:off x="279652" y="246888"/>
            <a:ext cx="1589436" cy="1334475"/>
          </a:xfrm>
          <a:prstGeom prst="rect">
            <a:avLst/>
          </a:prstGeom>
          <a:noFill/>
          <a:ln>
            <a:noFill/>
          </a:ln>
        </p:spPr>
      </p:pic>
      <p:pic>
        <p:nvPicPr>
          <p:cNvPr id="661" name="Google Shape;661;g17aaeac703f_0_112"/>
          <p:cNvPicPr preferRelativeResize="0"/>
          <p:nvPr/>
        </p:nvPicPr>
        <p:blipFill>
          <a:blip r:embed="rId9">
            <a:alphaModFix/>
          </a:blip>
          <a:stretch>
            <a:fillRect/>
          </a:stretch>
        </p:blipFill>
        <p:spPr>
          <a:xfrm>
            <a:off x="1032175" y="2438725"/>
            <a:ext cx="3141100" cy="28650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65"/>
        <p:cNvGrpSpPr/>
        <p:nvPr/>
      </p:nvGrpSpPr>
      <p:grpSpPr>
        <a:xfrm>
          <a:off x="0" y="0"/>
          <a:ext cx="0" cy="0"/>
          <a:chOff x="0" y="0"/>
          <a:chExt cx="0" cy="0"/>
        </a:xfrm>
      </p:grpSpPr>
      <p:sp>
        <p:nvSpPr>
          <p:cNvPr id="666" name="Google Shape;666;p9"/>
          <p:cNvSpPr/>
          <p:nvPr/>
        </p:nvSpPr>
        <p:spPr>
          <a:xfrm>
            <a:off x="624915" y="2163919"/>
            <a:ext cx="10942168" cy="34163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7200"/>
              <a:buFont typeface="Arial"/>
              <a:buNone/>
            </a:pPr>
            <a:r>
              <a:rPr lang="en-GB" sz="7200" b="1" i="0" u="none" strike="noStrike" cap="none">
                <a:solidFill>
                  <a:srgbClr val="000000"/>
                </a:solidFill>
                <a:latin typeface="Work Sans"/>
                <a:ea typeface="Work Sans"/>
                <a:cs typeface="Work Sans"/>
                <a:sym typeface="Work Sans"/>
              </a:rPr>
              <a:t>MORNING BREAK, NETWORKING &amp; REFRESHMENTS</a:t>
            </a:r>
            <a:endParaRPr sz="7200" b="0" i="0" u="none" strike="noStrike" cap="none">
              <a:solidFill>
                <a:schemeClr val="dk1"/>
              </a:solidFill>
              <a:latin typeface="Calibri"/>
              <a:ea typeface="Calibri"/>
              <a:cs typeface="Calibri"/>
              <a:sym typeface="Calibri"/>
            </a:endParaRPr>
          </a:p>
        </p:txBody>
      </p:sp>
      <p:sp>
        <p:nvSpPr>
          <p:cNvPr id="667" name="Google Shape;667;p9"/>
          <p:cNvSpPr/>
          <p:nvPr/>
        </p:nvSpPr>
        <p:spPr>
          <a:xfrm>
            <a:off x="2838150" y="631671"/>
            <a:ext cx="6515700" cy="466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rgbClr val="000000"/>
                </a:solidFill>
                <a:latin typeface="Work Sans"/>
                <a:ea typeface="Work Sans"/>
                <a:cs typeface="Work Sans"/>
                <a:sym typeface="Work Sans"/>
              </a:rPr>
              <a:t>The NHS </a:t>
            </a:r>
            <a:r>
              <a:rPr lang="en-GB" sz="2400" b="1">
                <a:latin typeface="Work Sans"/>
                <a:ea typeface="Work Sans"/>
                <a:cs typeface="Work Sans"/>
                <a:sym typeface="Work Sans"/>
              </a:rPr>
              <a:t>Telemedicine</a:t>
            </a:r>
            <a:r>
              <a:rPr lang="en-GB" sz="2400" b="1" i="0" u="none" strike="noStrike" cap="none">
                <a:solidFill>
                  <a:srgbClr val="000000"/>
                </a:solidFill>
                <a:latin typeface="Work Sans"/>
                <a:ea typeface="Work Sans"/>
                <a:cs typeface="Work Sans"/>
                <a:sym typeface="Work Sans"/>
              </a:rPr>
              <a:t> Conference 2022</a:t>
            </a:r>
            <a:endParaRPr sz="2400" b="0" i="0" u="none" strike="noStrike" cap="none">
              <a:solidFill>
                <a:schemeClr val="dk1"/>
              </a:solidFill>
              <a:latin typeface="Calibri"/>
              <a:ea typeface="Calibri"/>
              <a:cs typeface="Calibri"/>
              <a:sym typeface="Calibri"/>
            </a:endParaRPr>
          </a:p>
        </p:txBody>
      </p:sp>
      <p:pic>
        <p:nvPicPr>
          <p:cNvPr id="668" name="Google Shape;668;p9"/>
          <p:cNvPicPr preferRelativeResize="0"/>
          <p:nvPr/>
        </p:nvPicPr>
        <p:blipFill rotWithShape="1">
          <a:blip r:embed="rId3">
            <a:alphaModFix/>
          </a:blip>
          <a:srcRect t="23912" b="24586"/>
          <a:stretch/>
        </p:blipFill>
        <p:spPr>
          <a:xfrm>
            <a:off x="9875519" y="308949"/>
            <a:ext cx="2175650" cy="1210363"/>
          </a:xfrm>
          <a:prstGeom prst="rect">
            <a:avLst/>
          </a:prstGeom>
          <a:noFill/>
          <a:ln>
            <a:noFill/>
          </a:ln>
        </p:spPr>
      </p:pic>
      <p:pic>
        <p:nvPicPr>
          <p:cNvPr id="669" name="Google Shape;669;p9"/>
          <p:cNvPicPr preferRelativeResize="0"/>
          <p:nvPr/>
        </p:nvPicPr>
        <p:blipFill rotWithShape="1">
          <a:blip r:embed="rId4">
            <a:alphaModFix/>
          </a:blip>
          <a:srcRect t="7926" b="8110"/>
          <a:stretch/>
        </p:blipFill>
        <p:spPr>
          <a:xfrm>
            <a:off x="279652" y="246888"/>
            <a:ext cx="1589436" cy="1334475"/>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73"/>
        <p:cNvGrpSpPr/>
        <p:nvPr/>
      </p:nvGrpSpPr>
      <p:grpSpPr>
        <a:xfrm>
          <a:off x="0" y="0"/>
          <a:ext cx="0" cy="0"/>
          <a:chOff x="0" y="0"/>
          <a:chExt cx="0" cy="0"/>
        </a:xfrm>
      </p:grpSpPr>
      <p:sp>
        <p:nvSpPr>
          <p:cNvPr id="674" name="Google Shape;674;g17d722ec338_0_95"/>
          <p:cNvSpPr/>
          <p:nvPr/>
        </p:nvSpPr>
        <p:spPr>
          <a:xfrm>
            <a:off x="2838150" y="631671"/>
            <a:ext cx="6515700" cy="466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rgbClr val="000000"/>
                </a:solidFill>
                <a:latin typeface="Work Sans"/>
                <a:ea typeface="Work Sans"/>
                <a:cs typeface="Work Sans"/>
                <a:sym typeface="Work Sans"/>
              </a:rPr>
              <a:t>The NHS </a:t>
            </a:r>
            <a:r>
              <a:rPr lang="en-GB" sz="2400" b="1">
                <a:latin typeface="Work Sans"/>
                <a:ea typeface="Work Sans"/>
                <a:cs typeface="Work Sans"/>
                <a:sym typeface="Work Sans"/>
              </a:rPr>
              <a:t>Telemedicine</a:t>
            </a:r>
            <a:r>
              <a:rPr lang="en-GB" sz="2400" b="1" i="0" u="none" strike="noStrike" cap="none">
                <a:solidFill>
                  <a:srgbClr val="000000"/>
                </a:solidFill>
                <a:latin typeface="Work Sans"/>
                <a:ea typeface="Work Sans"/>
                <a:cs typeface="Work Sans"/>
                <a:sym typeface="Work Sans"/>
              </a:rPr>
              <a:t> Conference 2022</a:t>
            </a:r>
            <a:endParaRPr sz="2400" b="0" i="0" u="none" strike="noStrike" cap="none">
              <a:solidFill>
                <a:schemeClr val="dk1"/>
              </a:solidFill>
              <a:latin typeface="Calibri"/>
              <a:ea typeface="Calibri"/>
              <a:cs typeface="Calibri"/>
              <a:sym typeface="Calibri"/>
            </a:endParaRPr>
          </a:p>
        </p:txBody>
      </p:sp>
      <p:pic>
        <p:nvPicPr>
          <p:cNvPr id="675" name="Google Shape;675;g17d722ec338_0_95"/>
          <p:cNvPicPr preferRelativeResize="0"/>
          <p:nvPr/>
        </p:nvPicPr>
        <p:blipFill rotWithShape="1">
          <a:blip r:embed="rId3">
            <a:alphaModFix/>
          </a:blip>
          <a:srcRect t="23912" b="24586"/>
          <a:stretch/>
        </p:blipFill>
        <p:spPr>
          <a:xfrm>
            <a:off x="9875519" y="308949"/>
            <a:ext cx="2175650" cy="1210363"/>
          </a:xfrm>
          <a:prstGeom prst="rect">
            <a:avLst/>
          </a:prstGeom>
          <a:noFill/>
          <a:ln>
            <a:noFill/>
          </a:ln>
        </p:spPr>
      </p:pic>
      <p:sp>
        <p:nvSpPr>
          <p:cNvPr id="676" name="Google Shape;676;g17d722ec338_0_95"/>
          <p:cNvSpPr/>
          <p:nvPr/>
        </p:nvSpPr>
        <p:spPr>
          <a:xfrm>
            <a:off x="-1" y="1643415"/>
            <a:ext cx="12192000" cy="831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800"/>
              <a:buFont typeface="Arial"/>
              <a:buNone/>
            </a:pPr>
            <a:r>
              <a:rPr lang="en-GB" sz="4800" b="1" i="0" u="none" strike="noStrike" cap="none">
                <a:solidFill>
                  <a:srgbClr val="000000"/>
                </a:solidFill>
                <a:latin typeface="Work Sans"/>
                <a:ea typeface="Work Sans"/>
                <a:cs typeface="Work Sans"/>
                <a:sym typeface="Work Sans"/>
              </a:rPr>
              <a:t>Chair </a:t>
            </a:r>
            <a:r>
              <a:rPr lang="en-GB" sz="4800" b="1">
                <a:latin typeface="Work Sans"/>
                <a:ea typeface="Work Sans"/>
                <a:cs typeface="Work Sans"/>
                <a:sym typeface="Work Sans"/>
              </a:rPr>
              <a:t>Morning Reflection</a:t>
            </a:r>
            <a:endParaRPr sz="4800" b="0" i="0" u="none" strike="noStrike" cap="none">
              <a:solidFill>
                <a:schemeClr val="dk1"/>
              </a:solidFill>
              <a:latin typeface="Calibri"/>
              <a:ea typeface="Calibri"/>
              <a:cs typeface="Calibri"/>
              <a:sym typeface="Calibri"/>
            </a:endParaRPr>
          </a:p>
        </p:txBody>
      </p:sp>
      <p:sp>
        <p:nvSpPr>
          <p:cNvPr id="677" name="Google Shape;677;g17d722ec338_0_95"/>
          <p:cNvSpPr txBox="1"/>
          <p:nvPr/>
        </p:nvSpPr>
        <p:spPr>
          <a:xfrm>
            <a:off x="5493720" y="2864043"/>
            <a:ext cx="5305500" cy="153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0"/>
              <a:buFont typeface="Arial"/>
              <a:buNone/>
            </a:pPr>
            <a:r>
              <a:rPr lang="en-GB" sz="4700" b="1">
                <a:solidFill>
                  <a:schemeClr val="dk1"/>
                </a:solidFill>
                <a:highlight>
                  <a:schemeClr val="lt1"/>
                </a:highlight>
                <a:latin typeface="Corsiva Hebrew"/>
                <a:ea typeface="Corsiva Hebrew"/>
                <a:cs typeface="Corsiva Hebrew"/>
                <a:sym typeface="Corsiva Hebrew"/>
              </a:rPr>
              <a:t>Dr. Dimitris Kalogeropoulos</a:t>
            </a:r>
            <a:endParaRPr sz="4200" b="1" i="0" u="none" strike="noStrike" cap="none">
              <a:solidFill>
                <a:srgbClr val="000000"/>
              </a:solidFill>
              <a:highlight>
                <a:schemeClr val="lt1"/>
              </a:highlight>
              <a:latin typeface="Corsiva Hebrew"/>
              <a:ea typeface="Corsiva Hebrew"/>
              <a:cs typeface="Corsiva Hebrew"/>
              <a:sym typeface="Corsiva Hebrew"/>
            </a:endParaRPr>
          </a:p>
        </p:txBody>
      </p:sp>
      <p:sp>
        <p:nvSpPr>
          <p:cNvPr id="678" name="Google Shape;678;g17d722ec338_0_95"/>
          <p:cNvSpPr txBox="1"/>
          <p:nvPr/>
        </p:nvSpPr>
        <p:spPr>
          <a:xfrm>
            <a:off x="5493720" y="4631511"/>
            <a:ext cx="5305500" cy="1530600"/>
          </a:xfrm>
          <a:prstGeom prst="rect">
            <a:avLst/>
          </a:prstGeom>
          <a:noFill/>
          <a:ln>
            <a:noFill/>
          </a:ln>
        </p:spPr>
        <p:txBody>
          <a:bodyPr spcFirstLastPara="1" wrap="square" lIns="91425" tIns="45700" rIns="91425" bIns="45700" anchor="t" anchorCtr="0">
            <a:spAutoFit/>
          </a:bodyPr>
          <a:lstStyle/>
          <a:p>
            <a:pPr marL="0" lvl="0" indent="0" algn="ctr" rtl="0">
              <a:lnSpc>
                <a:spcPct val="115000"/>
              </a:lnSpc>
              <a:spcBef>
                <a:spcPts val="0"/>
              </a:spcBef>
              <a:spcAft>
                <a:spcPts val="0"/>
              </a:spcAft>
              <a:buClr>
                <a:schemeClr val="dk1"/>
              </a:buClr>
              <a:buSzPts val="1100"/>
              <a:buFont typeface="Arial"/>
              <a:buNone/>
            </a:pPr>
            <a:r>
              <a:rPr lang="en-GB" sz="2100">
                <a:solidFill>
                  <a:schemeClr val="dk1"/>
                </a:solidFill>
                <a:highlight>
                  <a:schemeClr val="lt1"/>
                </a:highlight>
              </a:rPr>
              <a:t>Senior Independent Adviser, Global Health Innovation Expert</a:t>
            </a:r>
            <a:endParaRPr sz="2100">
              <a:solidFill>
                <a:schemeClr val="dk1"/>
              </a:solidFill>
              <a:highlight>
                <a:schemeClr val="lt1"/>
              </a:highlight>
            </a:endParaRPr>
          </a:p>
          <a:p>
            <a:pPr marL="0" lvl="0" indent="0" algn="ctr" rtl="0">
              <a:lnSpc>
                <a:spcPct val="115000"/>
              </a:lnSpc>
              <a:spcBef>
                <a:spcPts val="0"/>
              </a:spcBef>
              <a:spcAft>
                <a:spcPts val="0"/>
              </a:spcAft>
              <a:buClr>
                <a:schemeClr val="dk1"/>
              </a:buClr>
              <a:buSzPts val="1100"/>
              <a:buFont typeface="Arial"/>
              <a:buNone/>
            </a:pPr>
            <a:r>
              <a:rPr lang="en-GB" sz="2100">
                <a:solidFill>
                  <a:schemeClr val="dk1"/>
                </a:solidFill>
                <a:highlight>
                  <a:schemeClr val="lt1"/>
                </a:highlight>
              </a:rPr>
              <a:t>WHO, World Bank, European Commission, UNICEF, Healthcare Industry</a:t>
            </a:r>
            <a:endParaRPr sz="4100">
              <a:solidFill>
                <a:schemeClr val="dk1"/>
              </a:solidFill>
              <a:highlight>
                <a:schemeClr val="lt1"/>
              </a:highlight>
            </a:endParaRPr>
          </a:p>
        </p:txBody>
      </p:sp>
      <p:sp>
        <p:nvSpPr>
          <p:cNvPr id="679" name="Google Shape;679;g17d722ec338_0_95"/>
          <p:cNvSpPr/>
          <p:nvPr/>
        </p:nvSpPr>
        <p:spPr>
          <a:xfrm>
            <a:off x="1392770" y="2653616"/>
            <a:ext cx="3756000" cy="3718800"/>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680" name="Google Shape;680;g17d722ec338_0_95"/>
          <p:cNvPicPr preferRelativeResize="0"/>
          <p:nvPr/>
        </p:nvPicPr>
        <p:blipFill rotWithShape="1">
          <a:blip r:embed="rId4">
            <a:alphaModFix/>
          </a:blip>
          <a:srcRect/>
          <a:stretch/>
        </p:blipFill>
        <p:spPr>
          <a:xfrm>
            <a:off x="1434900" y="2709963"/>
            <a:ext cx="3671825" cy="3606225"/>
          </a:xfrm>
          <a:prstGeom prst="rect">
            <a:avLst/>
          </a:prstGeom>
          <a:noFill/>
          <a:ln>
            <a:noFill/>
          </a:ln>
        </p:spPr>
      </p:pic>
      <p:pic>
        <p:nvPicPr>
          <p:cNvPr id="681" name="Google Shape;681;g17d722ec338_0_95"/>
          <p:cNvPicPr preferRelativeResize="0"/>
          <p:nvPr/>
        </p:nvPicPr>
        <p:blipFill>
          <a:blip r:embed="rId5">
            <a:alphaModFix/>
          </a:blip>
          <a:stretch>
            <a:fillRect/>
          </a:stretch>
        </p:blipFill>
        <p:spPr>
          <a:xfrm>
            <a:off x="1434900" y="2709975"/>
            <a:ext cx="3671825" cy="3606225"/>
          </a:xfrm>
          <a:prstGeom prst="rect">
            <a:avLst/>
          </a:prstGeom>
          <a:noFill/>
          <a:ln>
            <a:noFill/>
          </a:ln>
        </p:spPr>
      </p:pic>
      <p:pic>
        <p:nvPicPr>
          <p:cNvPr id="682" name="Google Shape;682;g17d722ec338_0_95"/>
          <p:cNvPicPr preferRelativeResize="0"/>
          <p:nvPr/>
        </p:nvPicPr>
        <p:blipFill rotWithShape="1">
          <a:blip r:embed="rId6">
            <a:alphaModFix/>
          </a:blip>
          <a:srcRect t="7926" b="8110"/>
          <a:stretch/>
        </p:blipFill>
        <p:spPr>
          <a:xfrm>
            <a:off x="279652" y="246888"/>
            <a:ext cx="1589436" cy="1334475"/>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86"/>
        <p:cNvGrpSpPr/>
        <p:nvPr/>
      </p:nvGrpSpPr>
      <p:grpSpPr>
        <a:xfrm>
          <a:off x="0" y="0"/>
          <a:ext cx="0" cy="0"/>
          <a:chOff x="0" y="0"/>
          <a:chExt cx="0" cy="0"/>
        </a:xfrm>
      </p:grpSpPr>
      <p:sp>
        <p:nvSpPr>
          <p:cNvPr id="687" name="Google Shape;687;p6"/>
          <p:cNvSpPr/>
          <p:nvPr/>
        </p:nvSpPr>
        <p:spPr>
          <a:xfrm>
            <a:off x="-1" y="1753256"/>
            <a:ext cx="12192000"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0"/>
              <a:buFont typeface="Arial"/>
              <a:buNone/>
            </a:pPr>
            <a:r>
              <a:rPr lang="en-GB" sz="6000" b="1" i="0" u="none" strike="noStrike" cap="none">
                <a:solidFill>
                  <a:srgbClr val="000000"/>
                </a:solidFill>
                <a:latin typeface="Work Sans"/>
                <a:ea typeface="Work Sans"/>
                <a:cs typeface="Work Sans"/>
                <a:sym typeface="Work Sans"/>
              </a:rPr>
              <a:t>UP NEXT…</a:t>
            </a:r>
            <a:endParaRPr sz="6000" b="0" i="0" u="none" strike="noStrike" cap="none">
              <a:solidFill>
                <a:schemeClr val="dk1"/>
              </a:solidFill>
              <a:latin typeface="Calibri"/>
              <a:ea typeface="Calibri"/>
              <a:cs typeface="Calibri"/>
              <a:sym typeface="Calibri"/>
            </a:endParaRPr>
          </a:p>
        </p:txBody>
      </p:sp>
      <p:sp>
        <p:nvSpPr>
          <p:cNvPr id="688" name="Google Shape;688;p6"/>
          <p:cNvSpPr/>
          <p:nvPr/>
        </p:nvSpPr>
        <p:spPr>
          <a:xfrm>
            <a:off x="2838150" y="631671"/>
            <a:ext cx="6515700" cy="466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rgbClr val="000000"/>
                </a:solidFill>
                <a:latin typeface="Work Sans"/>
                <a:ea typeface="Work Sans"/>
                <a:cs typeface="Work Sans"/>
                <a:sym typeface="Work Sans"/>
              </a:rPr>
              <a:t>The NHS </a:t>
            </a:r>
            <a:r>
              <a:rPr lang="en-GB" sz="2400" b="1">
                <a:latin typeface="Work Sans"/>
                <a:ea typeface="Work Sans"/>
                <a:cs typeface="Work Sans"/>
                <a:sym typeface="Work Sans"/>
              </a:rPr>
              <a:t>Telemedicine</a:t>
            </a:r>
            <a:r>
              <a:rPr lang="en-GB" sz="2400" b="1" i="0" u="none" strike="noStrike" cap="none">
                <a:solidFill>
                  <a:srgbClr val="000000"/>
                </a:solidFill>
                <a:latin typeface="Work Sans"/>
                <a:ea typeface="Work Sans"/>
                <a:cs typeface="Work Sans"/>
                <a:sym typeface="Work Sans"/>
              </a:rPr>
              <a:t> Conference 2022</a:t>
            </a:r>
            <a:endParaRPr sz="2400" b="0" i="0" u="none" strike="noStrike" cap="none">
              <a:solidFill>
                <a:schemeClr val="dk1"/>
              </a:solidFill>
              <a:latin typeface="Calibri"/>
              <a:ea typeface="Calibri"/>
              <a:cs typeface="Calibri"/>
              <a:sym typeface="Calibri"/>
            </a:endParaRPr>
          </a:p>
        </p:txBody>
      </p:sp>
      <p:pic>
        <p:nvPicPr>
          <p:cNvPr id="689" name="Google Shape;689;p6"/>
          <p:cNvPicPr preferRelativeResize="0"/>
          <p:nvPr/>
        </p:nvPicPr>
        <p:blipFill rotWithShape="1">
          <a:blip r:embed="rId3">
            <a:alphaModFix/>
          </a:blip>
          <a:srcRect t="23912" b="24586"/>
          <a:stretch/>
        </p:blipFill>
        <p:spPr>
          <a:xfrm>
            <a:off x="9875519" y="308949"/>
            <a:ext cx="2175650" cy="1210363"/>
          </a:xfrm>
          <a:prstGeom prst="rect">
            <a:avLst/>
          </a:prstGeom>
          <a:noFill/>
          <a:ln>
            <a:noFill/>
          </a:ln>
        </p:spPr>
      </p:pic>
      <p:pic>
        <p:nvPicPr>
          <p:cNvPr id="690" name="Google Shape;690;p6"/>
          <p:cNvPicPr preferRelativeResize="0"/>
          <p:nvPr/>
        </p:nvPicPr>
        <p:blipFill rotWithShape="1">
          <a:blip r:embed="rId4">
            <a:alphaModFix/>
          </a:blip>
          <a:srcRect t="7926" b="8110"/>
          <a:stretch/>
        </p:blipFill>
        <p:spPr>
          <a:xfrm>
            <a:off x="279652" y="246888"/>
            <a:ext cx="1589436" cy="1334475"/>
          </a:xfrm>
          <a:prstGeom prst="rect">
            <a:avLst/>
          </a:prstGeom>
          <a:noFill/>
          <a:ln>
            <a:noFill/>
          </a:ln>
        </p:spPr>
      </p:pic>
      <p:pic>
        <p:nvPicPr>
          <p:cNvPr id="691" name="Google Shape;691;p6"/>
          <p:cNvPicPr preferRelativeResize="0"/>
          <p:nvPr/>
        </p:nvPicPr>
        <p:blipFill>
          <a:blip r:embed="rId5">
            <a:alphaModFix/>
          </a:blip>
          <a:stretch>
            <a:fillRect/>
          </a:stretch>
        </p:blipFill>
        <p:spPr>
          <a:xfrm>
            <a:off x="2173200" y="3593456"/>
            <a:ext cx="7845600" cy="22711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sp>
        <p:nvSpPr>
          <p:cNvPr id="696" name="Google Shape;696;g17d722ec338_0_114"/>
          <p:cNvSpPr/>
          <p:nvPr/>
        </p:nvSpPr>
        <p:spPr>
          <a:xfrm>
            <a:off x="1692050" y="2290761"/>
            <a:ext cx="3486300" cy="3294300"/>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97" name="Google Shape;697;g17d722ec338_0_114"/>
          <p:cNvSpPr/>
          <p:nvPr/>
        </p:nvSpPr>
        <p:spPr>
          <a:xfrm>
            <a:off x="0" y="1246549"/>
            <a:ext cx="12192000" cy="923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5400"/>
              <a:buFont typeface="Arial"/>
              <a:buNone/>
            </a:pPr>
            <a:r>
              <a:rPr lang="en-GB" sz="5400" b="1" i="0" u="none" strike="noStrike" cap="none">
                <a:solidFill>
                  <a:srgbClr val="000000"/>
                </a:solidFill>
                <a:latin typeface="Work Sans"/>
                <a:ea typeface="Work Sans"/>
                <a:cs typeface="Work Sans"/>
                <a:sym typeface="Work Sans"/>
              </a:rPr>
              <a:t>SPEAKING NOW</a:t>
            </a:r>
            <a:endParaRPr sz="5400" b="0" i="0" u="none" strike="noStrike" cap="none">
              <a:solidFill>
                <a:schemeClr val="dk1"/>
              </a:solidFill>
              <a:latin typeface="Calibri"/>
              <a:ea typeface="Calibri"/>
              <a:cs typeface="Calibri"/>
              <a:sym typeface="Calibri"/>
            </a:endParaRPr>
          </a:p>
        </p:txBody>
      </p:sp>
      <p:sp>
        <p:nvSpPr>
          <p:cNvPr id="698" name="Google Shape;698;g17d722ec338_0_114"/>
          <p:cNvSpPr txBox="1"/>
          <p:nvPr/>
        </p:nvSpPr>
        <p:spPr>
          <a:xfrm>
            <a:off x="5584418" y="3271757"/>
            <a:ext cx="6098400" cy="831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GB" sz="4800" b="1" i="0" u="sng" strike="noStrike" cap="none">
                <a:solidFill>
                  <a:srgbClr val="29525B"/>
                </a:solidFill>
                <a:latin typeface="Corsiva Hebrew"/>
                <a:ea typeface="Corsiva Hebrew"/>
                <a:cs typeface="Corsiva Hebrew"/>
                <a:sym typeface="Corsiva Hebrew"/>
              </a:rPr>
              <a:t>I will be discussing…</a:t>
            </a:r>
            <a:endParaRPr sz="1400" b="0" i="0" u="none" strike="noStrike" cap="none">
              <a:solidFill>
                <a:srgbClr val="000000"/>
              </a:solidFill>
              <a:latin typeface="Arial"/>
              <a:ea typeface="Arial"/>
              <a:cs typeface="Arial"/>
              <a:sym typeface="Arial"/>
            </a:endParaRPr>
          </a:p>
        </p:txBody>
      </p:sp>
      <p:sp>
        <p:nvSpPr>
          <p:cNvPr id="699" name="Google Shape;699;g17d722ec338_0_114"/>
          <p:cNvSpPr txBox="1"/>
          <p:nvPr/>
        </p:nvSpPr>
        <p:spPr>
          <a:xfrm>
            <a:off x="5980775" y="4253370"/>
            <a:ext cx="5305500" cy="646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GB" sz="3600" b="0" i="0" u="none" strike="noStrike" cap="none">
                <a:solidFill>
                  <a:srgbClr val="29525B"/>
                </a:solidFill>
                <a:latin typeface="Corsiva Hebrew"/>
                <a:ea typeface="Corsiva Hebrew"/>
                <a:cs typeface="Corsiva Hebrew"/>
                <a:sym typeface="Corsiva Hebrew"/>
              </a:rPr>
              <a:t>“</a:t>
            </a:r>
            <a:r>
              <a:rPr lang="en-GB" sz="3600">
                <a:solidFill>
                  <a:srgbClr val="29525B"/>
                </a:solidFill>
                <a:latin typeface="Corsiva Hebrew"/>
                <a:ea typeface="Corsiva Hebrew"/>
                <a:cs typeface="Corsiva Hebrew"/>
                <a:sym typeface="Corsiva Hebrew"/>
              </a:rPr>
              <a:t>Piota Healthcare Apps</a:t>
            </a:r>
            <a:r>
              <a:rPr lang="en-GB" sz="3600" b="0" i="0" u="none" strike="noStrike" cap="none">
                <a:solidFill>
                  <a:srgbClr val="29525B"/>
                </a:solidFill>
                <a:latin typeface="Corsiva Hebrew"/>
                <a:ea typeface="Corsiva Hebrew"/>
                <a:cs typeface="Corsiva Hebrew"/>
                <a:sym typeface="Corsiva Hebrew"/>
              </a:rPr>
              <a:t>”</a:t>
            </a:r>
            <a:endParaRPr sz="3600" b="0" i="0" u="none" strike="noStrike" cap="none">
              <a:solidFill>
                <a:srgbClr val="29525B"/>
              </a:solidFill>
              <a:latin typeface="Corsiva Hebrew"/>
              <a:ea typeface="Corsiva Hebrew"/>
              <a:cs typeface="Corsiva Hebrew"/>
              <a:sym typeface="Corsiva Hebrew"/>
            </a:endParaRPr>
          </a:p>
        </p:txBody>
      </p:sp>
      <p:sp>
        <p:nvSpPr>
          <p:cNvPr id="700" name="Google Shape;700;g17d722ec338_0_114"/>
          <p:cNvSpPr txBox="1"/>
          <p:nvPr/>
        </p:nvSpPr>
        <p:spPr>
          <a:xfrm>
            <a:off x="782433" y="5636938"/>
            <a:ext cx="5305500" cy="523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GB" sz="2800">
                <a:solidFill>
                  <a:schemeClr val="dk1"/>
                </a:solidFill>
                <a:latin typeface="Corsiva Hebrew"/>
                <a:ea typeface="Corsiva Hebrew"/>
                <a:cs typeface="Corsiva Hebrew"/>
                <a:sym typeface="Corsiva Hebrew"/>
              </a:rPr>
              <a:t>Chris Elkin</a:t>
            </a:r>
            <a:endParaRPr sz="1400" b="0" i="0" u="none" strike="noStrike" cap="none">
              <a:solidFill>
                <a:srgbClr val="000000"/>
              </a:solidFill>
              <a:latin typeface="Arial"/>
              <a:ea typeface="Arial"/>
              <a:cs typeface="Arial"/>
              <a:sym typeface="Arial"/>
            </a:endParaRPr>
          </a:p>
        </p:txBody>
      </p:sp>
      <p:sp>
        <p:nvSpPr>
          <p:cNvPr id="701" name="Google Shape;701;g17d722ec338_0_114"/>
          <p:cNvSpPr txBox="1"/>
          <p:nvPr/>
        </p:nvSpPr>
        <p:spPr>
          <a:xfrm>
            <a:off x="782432" y="6132162"/>
            <a:ext cx="5305500" cy="489300"/>
          </a:xfrm>
          <a:prstGeom prst="rect">
            <a:avLst/>
          </a:prstGeom>
          <a:noFill/>
          <a:ln>
            <a:noFill/>
          </a:ln>
        </p:spPr>
        <p:txBody>
          <a:bodyPr spcFirstLastPara="1" wrap="square" lIns="91425" tIns="45700" rIns="91425" bIns="45700" anchor="t" anchorCtr="0">
            <a:spAutoFit/>
          </a:bodyPr>
          <a:lstStyle/>
          <a:p>
            <a:pPr marL="0" lvl="0" indent="0" algn="ctr" rtl="0">
              <a:lnSpc>
                <a:spcPct val="115000"/>
              </a:lnSpc>
              <a:spcBef>
                <a:spcPts val="0"/>
              </a:spcBef>
              <a:spcAft>
                <a:spcPts val="0"/>
              </a:spcAft>
              <a:buClr>
                <a:schemeClr val="dk1"/>
              </a:buClr>
              <a:buSzPts val="1100"/>
              <a:buFont typeface="Arial"/>
              <a:buNone/>
            </a:pPr>
            <a:r>
              <a:rPr lang="en-GB" sz="1200">
                <a:solidFill>
                  <a:schemeClr val="dk1"/>
                </a:solidFill>
                <a:highlight>
                  <a:schemeClr val="lt1"/>
                </a:highlight>
                <a:latin typeface="Work Sans"/>
                <a:ea typeface="Work Sans"/>
                <a:cs typeface="Work Sans"/>
                <a:sym typeface="Work Sans"/>
              </a:rPr>
              <a:t>Head of Healthcare</a:t>
            </a:r>
            <a:br>
              <a:rPr lang="en-GB" sz="1200">
                <a:solidFill>
                  <a:schemeClr val="dk1"/>
                </a:solidFill>
                <a:highlight>
                  <a:schemeClr val="lt1"/>
                </a:highlight>
                <a:latin typeface="Work Sans"/>
                <a:ea typeface="Work Sans"/>
                <a:cs typeface="Work Sans"/>
                <a:sym typeface="Work Sans"/>
              </a:rPr>
            </a:br>
            <a:r>
              <a:rPr lang="en-GB" sz="1200">
                <a:solidFill>
                  <a:schemeClr val="dk1"/>
                </a:solidFill>
                <a:highlight>
                  <a:schemeClr val="lt1"/>
                </a:highlight>
                <a:latin typeface="Work Sans"/>
                <a:ea typeface="Work Sans"/>
                <a:cs typeface="Work Sans"/>
                <a:sym typeface="Work Sans"/>
              </a:rPr>
              <a:t>Piota Healthcare Apps</a:t>
            </a:r>
            <a:endParaRPr sz="1200">
              <a:solidFill>
                <a:schemeClr val="dk1"/>
              </a:solidFill>
              <a:highlight>
                <a:schemeClr val="lt1"/>
              </a:highlight>
              <a:latin typeface="Work Sans"/>
              <a:ea typeface="Work Sans"/>
              <a:cs typeface="Work Sans"/>
              <a:sym typeface="Work Sans"/>
            </a:endParaRPr>
          </a:p>
        </p:txBody>
      </p:sp>
      <p:pic>
        <p:nvPicPr>
          <p:cNvPr id="702" name="Google Shape;702;g17d722ec338_0_114"/>
          <p:cNvPicPr preferRelativeResize="0"/>
          <p:nvPr/>
        </p:nvPicPr>
        <p:blipFill rotWithShape="1">
          <a:blip r:embed="rId3">
            <a:alphaModFix/>
          </a:blip>
          <a:srcRect/>
          <a:stretch/>
        </p:blipFill>
        <p:spPr>
          <a:xfrm>
            <a:off x="1739812" y="2326475"/>
            <a:ext cx="3390900" cy="3222750"/>
          </a:xfrm>
          <a:prstGeom prst="rect">
            <a:avLst/>
          </a:prstGeom>
          <a:noFill/>
          <a:ln>
            <a:noFill/>
          </a:ln>
        </p:spPr>
      </p:pic>
      <p:sp>
        <p:nvSpPr>
          <p:cNvPr id="703" name="Google Shape;703;g17d722ec338_0_114"/>
          <p:cNvSpPr/>
          <p:nvPr/>
        </p:nvSpPr>
        <p:spPr>
          <a:xfrm>
            <a:off x="2838150" y="631671"/>
            <a:ext cx="6515700" cy="466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rgbClr val="000000"/>
                </a:solidFill>
                <a:latin typeface="Work Sans"/>
                <a:ea typeface="Work Sans"/>
                <a:cs typeface="Work Sans"/>
                <a:sym typeface="Work Sans"/>
              </a:rPr>
              <a:t>The NHS </a:t>
            </a:r>
            <a:r>
              <a:rPr lang="en-GB" sz="2400" b="1">
                <a:latin typeface="Work Sans"/>
                <a:ea typeface="Work Sans"/>
                <a:cs typeface="Work Sans"/>
                <a:sym typeface="Work Sans"/>
              </a:rPr>
              <a:t>Telemedicine</a:t>
            </a:r>
            <a:r>
              <a:rPr lang="en-GB" sz="2400" b="1" i="0" u="none" strike="noStrike" cap="none">
                <a:solidFill>
                  <a:srgbClr val="000000"/>
                </a:solidFill>
                <a:latin typeface="Work Sans"/>
                <a:ea typeface="Work Sans"/>
                <a:cs typeface="Work Sans"/>
                <a:sym typeface="Work Sans"/>
              </a:rPr>
              <a:t> Conference 2022</a:t>
            </a:r>
            <a:endParaRPr sz="2400" b="0" i="0" u="none" strike="noStrike" cap="none">
              <a:solidFill>
                <a:schemeClr val="dk1"/>
              </a:solidFill>
              <a:latin typeface="Calibri"/>
              <a:ea typeface="Calibri"/>
              <a:cs typeface="Calibri"/>
              <a:sym typeface="Calibri"/>
            </a:endParaRPr>
          </a:p>
        </p:txBody>
      </p:sp>
      <p:pic>
        <p:nvPicPr>
          <p:cNvPr id="704" name="Google Shape;704;g17d722ec338_0_114"/>
          <p:cNvPicPr preferRelativeResize="0"/>
          <p:nvPr/>
        </p:nvPicPr>
        <p:blipFill rotWithShape="1">
          <a:blip r:embed="rId4">
            <a:alphaModFix/>
          </a:blip>
          <a:srcRect t="23912" b="24586"/>
          <a:stretch/>
        </p:blipFill>
        <p:spPr>
          <a:xfrm>
            <a:off x="9875519" y="308949"/>
            <a:ext cx="2175650" cy="1210363"/>
          </a:xfrm>
          <a:prstGeom prst="rect">
            <a:avLst/>
          </a:prstGeom>
          <a:noFill/>
          <a:ln>
            <a:noFill/>
          </a:ln>
        </p:spPr>
      </p:pic>
      <p:pic>
        <p:nvPicPr>
          <p:cNvPr id="705" name="Google Shape;705;g17d722ec338_0_114"/>
          <p:cNvPicPr preferRelativeResize="0"/>
          <p:nvPr/>
        </p:nvPicPr>
        <p:blipFill rotWithShape="1">
          <a:blip r:embed="rId5">
            <a:alphaModFix/>
          </a:blip>
          <a:srcRect t="7926" b="8110"/>
          <a:stretch/>
        </p:blipFill>
        <p:spPr>
          <a:xfrm>
            <a:off x="279652" y="246888"/>
            <a:ext cx="1589436" cy="1334475"/>
          </a:xfrm>
          <a:prstGeom prst="rect">
            <a:avLst/>
          </a:prstGeom>
          <a:noFill/>
          <a:ln>
            <a:noFill/>
          </a:ln>
        </p:spPr>
      </p:pic>
      <p:pic>
        <p:nvPicPr>
          <p:cNvPr id="706" name="Google Shape;706;g17d722ec338_0_114"/>
          <p:cNvPicPr preferRelativeResize="0"/>
          <p:nvPr/>
        </p:nvPicPr>
        <p:blipFill>
          <a:blip r:embed="rId6">
            <a:alphaModFix/>
          </a:blip>
          <a:stretch>
            <a:fillRect/>
          </a:stretch>
        </p:blipFill>
        <p:spPr>
          <a:xfrm>
            <a:off x="1739800" y="2318025"/>
            <a:ext cx="3390900" cy="3222750"/>
          </a:xfrm>
          <a:prstGeom prst="rect">
            <a:avLst/>
          </a:prstGeom>
          <a:noFill/>
          <a:ln>
            <a:noFill/>
          </a:ln>
        </p:spPr>
      </p:pic>
      <p:pic>
        <p:nvPicPr>
          <p:cNvPr id="707" name="Google Shape;707;g17d722ec338_0_114"/>
          <p:cNvPicPr preferRelativeResize="0"/>
          <p:nvPr/>
        </p:nvPicPr>
        <p:blipFill>
          <a:blip r:embed="rId7">
            <a:alphaModFix/>
          </a:blip>
          <a:stretch>
            <a:fillRect/>
          </a:stretch>
        </p:blipFill>
        <p:spPr>
          <a:xfrm>
            <a:off x="1739800" y="2318025"/>
            <a:ext cx="3390900" cy="322275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pic>
        <p:nvPicPr>
          <p:cNvPr id="713" name="Google Shape;713;g17d722ec338_0_129" descr="Qr code&#10;&#10;Description automatically generated"/>
          <p:cNvPicPr preferRelativeResize="0"/>
          <p:nvPr/>
        </p:nvPicPr>
        <p:blipFill rotWithShape="1">
          <a:blip r:embed="rId3">
            <a:alphaModFix/>
          </a:blip>
          <a:srcRect/>
          <a:stretch/>
        </p:blipFill>
        <p:spPr>
          <a:xfrm>
            <a:off x="6645892" y="2723283"/>
            <a:ext cx="2408877" cy="2995037"/>
          </a:xfrm>
          <a:prstGeom prst="rect">
            <a:avLst/>
          </a:prstGeom>
          <a:noFill/>
          <a:ln>
            <a:noFill/>
          </a:ln>
        </p:spPr>
      </p:pic>
      <p:pic>
        <p:nvPicPr>
          <p:cNvPr id="714" name="Google Shape;714;g17d722ec338_0_129"/>
          <p:cNvPicPr preferRelativeResize="0"/>
          <p:nvPr/>
        </p:nvPicPr>
        <p:blipFill rotWithShape="1">
          <a:blip r:embed="rId4">
            <a:alphaModFix/>
          </a:blip>
          <a:srcRect t="23917" b="24581"/>
          <a:stretch/>
        </p:blipFill>
        <p:spPr>
          <a:xfrm>
            <a:off x="3396796" y="300804"/>
            <a:ext cx="2513125" cy="1294225"/>
          </a:xfrm>
          <a:prstGeom prst="rect">
            <a:avLst/>
          </a:prstGeom>
          <a:noFill/>
          <a:ln>
            <a:noFill/>
          </a:ln>
        </p:spPr>
      </p:pic>
      <p:sp>
        <p:nvSpPr>
          <p:cNvPr id="715" name="Google Shape;715;g17d722ec338_0_129"/>
          <p:cNvSpPr/>
          <p:nvPr/>
        </p:nvSpPr>
        <p:spPr>
          <a:xfrm>
            <a:off x="6119463" y="377900"/>
            <a:ext cx="2316600" cy="1107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6600"/>
              <a:buFont typeface="Work Sans"/>
              <a:buNone/>
            </a:pPr>
            <a:r>
              <a:rPr lang="en-GB" sz="6600" b="1" i="0" u="none" strike="noStrike" cap="none">
                <a:solidFill>
                  <a:srgbClr val="000000"/>
                </a:solidFill>
                <a:latin typeface="Work Sans"/>
                <a:ea typeface="Work Sans"/>
                <a:cs typeface="Work Sans"/>
                <a:sym typeface="Work Sans"/>
              </a:rPr>
              <a:t>Slido</a:t>
            </a:r>
            <a:endParaRPr sz="6600" b="0" i="0" u="none" strike="noStrike" cap="none">
              <a:solidFill>
                <a:srgbClr val="000000"/>
              </a:solidFill>
              <a:latin typeface="Calibri"/>
              <a:ea typeface="Calibri"/>
              <a:cs typeface="Calibri"/>
              <a:sym typeface="Calibri"/>
            </a:endParaRPr>
          </a:p>
        </p:txBody>
      </p:sp>
      <p:sp>
        <p:nvSpPr>
          <p:cNvPr id="716" name="Google Shape;716;g17d722ec338_0_129"/>
          <p:cNvSpPr/>
          <p:nvPr/>
        </p:nvSpPr>
        <p:spPr>
          <a:xfrm>
            <a:off x="2523760" y="1836042"/>
            <a:ext cx="7144500" cy="646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a:solidFill>
                  <a:srgbClr val="000000"/>
                </a:solidFill>
                <a:latin typeface="Arial"/>
                <a:ea typeface="Arial"/>
                <a:cs typeface="Arial"/>
                <a:sym typeface="Arial"/>
              </a:rPr>
              <a:t>Please scan the QR Code on the screen. This will take you through to Slido, where you can interact with us.</a:t>
            </a:r>
            <a:endParaRPr sz="1800" b="0" i="0" u="none" strike="noStrike" cap="none">
              <a:solidFill>
                <a:srgbClr val="000000"/>
              </a:solidFill>
              <a:latin typeface="Arial"/>
              <a:ea typeface="Arial"/>
              <a:cs typeface="Arial"/>
              <a:sym typeface="Arial"/>
            </a:endParaRPr>
          </a:p>
        </p:txBody>
      </p:sp>
      <p:pic>
        <p:nvPicPr>
          <p:cNvPr id="717" name="Google Shape;717;g17d722ec338_0_129" descr="Qr code&#10;&#10;Description automatically generated"/>
          <p:cNvPicPr preferRelativeResize="0"/>
          <p:nvPr/>
        </p:nvPicPr>
        <p:blipFill rotWithShape="1">
          <a:blip r:embed="rId5">
            <a:alphaModFix/>
          </a:blip>
          <a:srcRect/>
          <a:stretch/>
        </p:blipFill>
        <p:spPr>
          <a:xfrm>
            <a:off x="6944776" y="2977227"/>
            <a:ext cx="1811108" cy="1811108"/>
          </a:xfrm>
          <a:prstGeom prst="rect">
            <a:avLst/>
          </a:prstGeom>
          <a:noFill/>
          <a:ln>
            <a:noFill/>
          </a:ln>
        </p:spPr>
      </p:pic>
      <p:sp>
        <p:nvSpPr>
          <p:cNvPr id="718" name="Google Shape;718;g17d722ec338_0_129"/>
          <p:cNvSpPr txBox="1"/>
          <p:nvPr/>
        </p:nvSpPr>
        <p:spPr>
          <a:xfrm>
            <a:off x="1744625" y="6098975"/>
            <a:ext cx="9249600" cy="400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GB" sz="2000" dirty="0">
                <a:solidFill>
                  <a:srgbClr val="6CA6AA"/>
                </a:solidFill>
              </a:rPr>
              <a:t>3</a:t>
            </a:r>
            <a:r>
              <a:rPr lang="en-GB" sz="2000" baseline="30000" dirty="0">
                <a:solidFill>
                  <a:srgbClr val="6CA6AA"/>
                </a:solidFill>
              </a:rPr>
              <a:t>rd</a:t>
            </a:r>
            <a:r>
              <a:rPr lang="en-GB" sz="2000" b="0" i="0" u="none" strike="noStrike" cap="none" dirty="0">
                <a:solidFill>
                  <a:srgbClr val="6CA6AA"/>
                </a:solidFill>
                <a:latin typeface="Arial"/>
                <a:ea typeface="Arial"/>
                <a:cs typeface="Arial"/>
                <a:sym typeface="Arial"/>
              </a:rPr>
              <a:t> November 2022- 08:00am – 15:30pm – Hatfield’s Conference Centre</a:t>
            </a:r>
            <a:endParaRPr sz="1400" b="0" i="0" u="none" strike="noStrike" cap="none" dirty="0">
              <a:solidFill>
                <a:srgbClr val="000000"/>
              </a:solidFill>
              <a:latin typeface="Arial"/>
              <a:ea typeface="Arial"/>
              <a:cs typeface="Arial"/>
              <a:sym typeface="Arial"/>
            </a:endParaRPr>
          </a:p>
        </p:txBody>
      </p:sp>
      <p:sp>
        <p:nvSpPr>
          <p:cNvPr id="719" name="Google Shape;719;g17d722ec338_0_129"/>
          <p:cNvSpPr txBox="1"/>
          <p:nvPr/>
        </p:nvSpPr>
        <p:spPr>
          <a:xfrm>
            <a:off x="3443176" y="6400608"/>
            <a:ext cx="53055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rgbClr val="29525B"/>
                </a:solidFill>
                <a:latin typeface="Corsiva Hebrew"/>
                <a:ea typeface="Corsiva Hebrew"/>
                <a:cs typeface="Corsiva Hebrew"/>
                <a:sym typeface="Corsiva Hebrew"/>
              </a:rPr>
              <a:t>Conference hosted by Convenzis Group Limited</a:t>
            </a:r>
            <a:endParaRPr sz="1400" b="0" i="0" u="none" strike="noStrike" cap="none">
              <a:solidFill>
                <a:srgbClr val="000000"/>
              </a:solidFill>
              <a:latin typeface="Arial"/>
              <a:ea typeface="Arial"/>
              <a:cs typeface="Arial"/>
              <a:sym typeface="Arial"/>
            </a:endParaRPr>
          </a:p>
        </p:txBody>
      </p:sp>
      <p:pic>
        <p:nvPicPr>
          <p:cNvPr id="720" name="Google Shape;720;g17d722ec338_0_129"/>
          <p:cNvPicPr preferRelativeResize="0"/>
          <p:nvPr/>
        </p:nvPicPr>
        <p:blipFill rotWithShape="1">
          <a:blip r:embed="rId6">
            <a:alphaModFix/>
          </a:blip>
          <a:srcRect t="7926" b="8110"/>
          <a:stretch/>
        </p:blipFill>
        <p:spPr>
          <a:xfrm>
            <a:off x="2896154" y="2723275"/>
            <a:ext cx="3622121" cy="3041100"/>
          </a:xfrm>
          <a:prstGeom prst="rect">
            <a:avLst/>
          </a:prstGeom>
          <a:noFill/>
          <a:ln>
            <a:noFill/>
          </a:ln>
        </p:spPr>
      </p:pic>
      <p:pic>
        <p:nvPicPr>
          <p:cNvPr id="721" name="Google Shape;721;g17d722ec338_0_129"/>
          <p:cNvPicPr preferRelativeResize="0"/>
          <p:nvPr/>
        </p:nvPicPr>
        <p:blipFill>
          <a:blip r:embed="rId7">
            <a:alphaModFix/>
          </a:blip>
          <a:stretch>
            <a:fillRect/>
          </a:stretch>
        </p:blipFill>
        <p:spPr>
          <a:xfrm>
            <a:off x="6795350" y="2888213"/>
            <a:ext cx="2109975" cy="2109975"/>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725"/>
        <p:cNvGrpSpPr/>
        <p:nvPr/>
      </p:nvGrpSpPr>
      <p:grpSpPr>
        <a:xfrm>
          <a:off x="0" y="0"/>
          <a:ext cx="0" cy="0"/>
          <a:chOff x="0" y="0"/>
          <a:chExt cx="0" cy="0"/>
        </a:xfrm>
      </p:grpSpPr>
      <p:sp>
        <p:nvSpPr>
          <p:cNvPr id="726" name="Google Shape;726;g17d722ec338_0_142"/>
          <p:cNvSpPr/>
          <p:nvPr/>
        </p:nvSpPr>
        <p:spPr>
          <a:xfrm>
            <a:off x="1692050" y="2290761"/>
            <a:ext cx="3486300" cy="3294300"/>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27" name="Google Shape;727;g17d722ec338_0_142"/>
          <p:cNvSpPr/>
          <p:nvPr/>
        </p:nvSpPr>
        <p:spPr>
          <a:xfrm>
            <a:off x="0" y="1246549"/>
            <a:ext cx="12192000" cy="923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5400"/>
              <a:buFont typeface="Arial"/>
              <a:buNone/>
            </a:pPr>
            <a:r>
              <a:rPr lang="en-GB" sz="5400" b="1" i="0" u="none" strike="noStrike" cap="none">
                <a:solidFill>
                  <a:srgbClr val="000000"/>
                </a:solidFill>
                <a:latin typeface="Work Sans"/>
                <a:ea typeface="Work Sans"/>
                <a:cs typeface="Work Sans"/>
                <a:sym typeface="Work Sans"/>
              </a:rPr>
              <a:t>SPEAKING NOW</a:t>
            </a:r>
            <a:endParaRPr sz="5400" b="0" i="0" u="none" strike="noStrike" cap="none">
              <a:solidFill>
                <a:schemeClr val="dk1"/>
              </a:solidFill>
              <a:latin typeface="Calibri"/>
              <a:ea typeface="Calibri"/>
              <a:cs typeface="Calibri"/>
              <a:sym typeface="Calibri"/>
            </a:endParaRPr>
          </a:p>
        </p:txBody>
      </p:sp>
      <p:sp>
        <p:nvSpPr>
          <p:cNvPr id="728" name="Google Shape;728;g17d722ec338_0_142"/>
          <p:cNvSpPr txBox="1"/>
          <p:nvPr/>
        </p:nvSpPr>
        <p:spPr>
          <a:xfrm>
            <a:off x="5584418" y="3062207"/>
            <a:ext cx="6098400" cy="831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GB" sz="4800" b="1" i="0" u="sng" strike="noStrike" cap="none">
                <a:solidFill>
                  <a:srgbClr val="29525B"/>
                </a:solidFill>
                <a:latin typeface="Corsiva Hebrew"/>
                <a:ea typeface="Corsiva Hebrew"/>
                <a:cs typeface="Corsiva Hebrew"/>
                <a:sym typeface="Corsiva Hebrew"/>
              </a:rPr>
              <a:t>I will be discussing…</a:t>
            </a:r>
            <a:endParaRPr sz="1400" b="0" i="0" u="none" strike="noStrike" cap="none">
              <a:solidFill>
                <a:srgbClr val="000000"/>
              </a:solidFill>
              <a:latin typeface="Arial"/>
              <a:ea typeface="Arial"/>
              <a:cs typeface="Arial"/>
              <a:sym typeface="Arial"/>
            </a:endParaRPr>
          </a:p>
        </p:txBody>
      </p:sp>
      <p:sp>
        <p:nvSpPr>
          <p:cNvPr id="729" name="Google Shape;729;g17d722ec338_0_142"/>
          <p:cNvSpPr txBox="1"/>
          <p:nvPr/>
        </p:nvSpPr>
        <p:spPr>
          <a:xfrm>
            <a:off x="5980775" y="4043820"/>
            <a:ext cx="5305500" cy="1754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GB" sz="3600" b="0" i="0" u="none" strike="noStrike" cap="none">
                <a:solidFill>
                  <a:srgbClr val="29525B"/>
                </a:solidFill>
                <a:latin typeface="Corsiva Hebrew"/>
                <a:ea typeface="Corsiva Hebrew"/>
                <a:cs typeface="Corsiva Hebrew"/>
                <a:sym typeface="Corsiva Hebrew"/>
              </a:rPr>
              <a:t>“</a:t>
            </a:r>
            <a:r>
              <a:rPr lang="en-GB" sz="3600">
                <a:solidFill>
                  <a:srgbClr val="29525B"/>
                </a:solidFill>
                <a:latin typeface="Corsiva Hebrew"/>
                <a:ea typeface="Corsiva Hebrew"/>
                <a:cs typeface="Corsiva Hebrew"/>
                <a:sym typeface="Corsiva Hebrew"/>
              </a:rPr>
              <a:t>Using Telemedicine to Support acute stroke care in the East of England</a:t>
            </a:r>
            <a:r>
              <a:rPr lang="en-GB" sz="3600" b="0" i="0" u="none" strike="noStrike" cap="none">
                <a:solidFill>
                  <a:srgbClr val="29525B"/>
                </a:solidFill>
                <a:latin typeface="Corsiva Hebrew"/>
                <a:ea typeface="Corsiva Hebrew"/>
                <a:cs typeface="Corsiva Hebrew"/>
                <a:sym typeface="Corsiva Hebrew"/>
              </a:rPr>
              <a:t>”</a:t>
            </a:r>
            <a:endParaRPr sz="3600" b="0" i="0" u="none" strike="noStrike" cap="none">
              <a:solidFill>
                <a:srgbClr val="29525B"/>
              </a:solidFill>
              <a:latin typeface="Corsiva Hebrew"/>
              <a:ea typeface="Corsiva Hebrew"/>
              <a:cs typeface="Corsiva Hebrew"/>
              <a:sym typeface="Corsiva Hebrew"/>
            </a:endParaRPr>
          </a:p>
        </p:txBody>
      </p:sp>
      <p:sp>
        <p:nvSpPr>
          <p:cNvPr id="730" name="Google Shape;730;g17d722ec338_0_142"/>
          <p:cNvSpPr txBox="1"/>
          <p:nvPr/>
        </p:nvSpPr>
        <p:spPr>
          <a:xfrm>
            <a:off x="782433" y="5636938"/>
            <a:ext cx="5305500" cy="523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GB" sz="2800">
                <a:solidFill>
                  <a:schemeClr val="dk1"/>
                </a:solidFill>
                <a:latin typeface="Corsiva Hebrew"/>
                <a:ea typeface="Corsiva Hebrew"/>
                <a:cs typeface="Corsiva Hebrew"/>
                <a:sym typeface="Corsiva Hebrew"/>
              </a:rPr>
              <a:t>Lynda Sibson</a:t>
            </a:r>
            <a:endParaRPr sz="1400" b="0" i="0" u="none" strike="noStrike" cap="none">
              <a:solidFill>
                <a:srgbClr val="000000"/>
              </a:solidFill>
              <a:latin typeface="Arial"/>
              <a:ea typeface="Arial"/>
              <a:cs typeface="Arial"/>
              <a:sym typeface="Arial"/>
            </a:endParaRPr>
          </a:p>
        </p:txBody>
      </p:sp>
      <p:sp>
        <p:nvSpPr>
          <p:cNvPr id="731" name="Google Shape;731;g17d722ec338_0_142"/>
          <p:cNvSpPr txBox="1"/>
          <p:nvPr/>
        </p:nvSpPr>
        <p:spPr>
          <a:xfrm>
            <a:off x="782432" y="6132162"/>
            <a:ext cx="5305500" cy="489300"/>
          </a:xfrm>
          <a:prstGeom prst="rect">
            <a:avLst/>
          </a:prstGeom>
          <a:noFill/>
          <a:ln>
            <a:noFill/>
          </a:ln>
        </p:spPr>
        <p:txBody>
          <a:bodyPr spcFirstLastPara="1" wrap="square" lIns="91425" tIns="45700" rIns="91425" bIns="45700" anchor="t" anchorCtr="0">
            <a:spAutoFit/>
          </a:bodyPr>
          <a:lstStyle/>
          <a:p>
            <a:pPr marL="0" lvl="0" indent="0" algn="ctr" rtl="0">
              <a:lnSpc>
                <a:spcPct val="115000"/>
              </a:lnSpc>
              <a:spcBef>
                <a:spcPts val="0"/>
              </a:spcBef>
              <a:spcAft>
                <a:spcPts val="0"/>
              </a:spcAft>
              <a:buClr>
                <a:schemeClr val="dk1"/>
              </a:buClr>
              <a:buSzPts val="1100"/>
              <a:buFont typeface="Arial"/>
              <a:buNone/>
            </a:pPr>
            <a:r>
              <a:rPr lang="en-GB" sz="1200">
                <a:solidFill>
                  <a:schemeClr val="dk1"/>
                </a:solidFill>
                <a:highlight>
                  <a:schemeClr val="lt1"/>
                </a:highlight>
                <a:latin typeface="Work Sans"/>
                <a:ea typeface="Work Sans"/>
                <a:cs typeface="Work Sans"/>
                <a:sym typeface="Work Sans"/>
              </a:rPr>
              <a:t>Telemedicine Manager</a:t>
            </a:r>
            <a:br>
              <a:rPr lang="en-GB" sz="1200">
                <a:solidFill>
                  <a:schemeClr val="dk1"/>
                </a:solidFill>
                <a:highlight>
                  <a:schemeClr val="lt1"/>
                </a:highlight>
                <a:latin typeface="Work Sans"/>
                <a:ea typeface="Work Sans"/>
                <a:cs typeface="Work Sans"/>
                <a:sym typeface="Work Sans"/>
              </a:rPr>
            </a:br>
            <a:r>
              <a:rPr lang="en-GB" sz="1200">
                <a:solidFill>
                  <a:schemeClr val="dk1"/>
                </a:solidFill>
                <a:highlight>
                  <a:schemeClr val="lt1"/>
                </a:highlight>
                <a:latin typeface="Work Sans"/>
                <a:ea typeface="Work Sans"/>
                <a:cs typeface="Work Sans"/>
                <a:sym typeface="Work Sans"/>
              </a:rPr>
              <a:t>East of England Stroke Telemedicine Partnership</a:t>
            </a:r>
            <a:endParaRPr sz="1200">
              <a:solidFill>
                <a:schemeClr val="dk1"/>
              </a:solidFill>
              <a:highlight>
                <a:schemeClr val="lt1"/>
              </a:highlight>
              <a:latin typeface="Work Sans"/>
              <a:ea typeface="Work Sans"/>
              <a:cs typeface="Work Sans"/>
              <a:sym typeface="Work Sans"/>
            </a:endParaRPr>
          </a:p>
        </p:txBody>
      </p:sp>
      <p:pic>
        <p:nvPicPr>
          <p:cNvPr id="732" name="Google Shape;732;g17d722ec338_0_142"/>
          <p:cNvPicPr preferRelativeResize="0"/>
          <p:nvPr/>
        </p:nvPicPr>
        <p:blipFill rotWithShape="1">
          <a:blip r:embed="rId3">
            <a:alphaModFix/>
          </a:blip>
          <a:srcRect/>
          <a:stretch/>
        </p:blipFill>
        <p:spPr>
          <a:xfrm>
            <a:off x="1739812" y="2326475"/>
            <a:ext cx="3390900" cy="3222750"/>
          </a:xfrm>
          <a:prstGeom prst="rect">
            <a:avLst/>
          </a:prstGeom>
          <a:noFill/>
          <a:ln>
            <a:noFill/>
          </a:ln>
        </p:spPr>
      </p:pic>
      <p:sp>
        <p:nvSpPr>
          <p:cNvPr id="733" name="Google Shape;733;g17d722ec338_0_142"/>
          <p:cNvSpPr/>
          <p:nvPr/>
        </p:nvSpPr>
        <p:spPr>
          <a:xfrm>
            <a:off x="2838150" y="631671"/>
            <a:ext cx="6515700" cy="466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rgbClr val="000000"/>
                </a:solidFill>
                <a:latin typeface="Work Sans"/>
                <a:ea typeface="Work Sans"/>
                <a:cs typeface="Work Sans"/>
                <a:sym typeface="Work Sans"/>
              </a:rPr>
              <a:t>The NHS </a:t>
            </a:r>
            <a:r>
              <a:rPr lang="en-GB" sz="2400" b="1">
                <a:latin typeface="Work Sans"/>
                <a:ea typeface="Work Sans"/>
                <a:cs typeface="Work Sans"/>
                <a:sym typeface="Work Sans"/>
              </a:rPr>
              <a:t>Telemedicine</a:t>
            </a:r>
            <a:r>
              <a:rPr lang="en-GB" sz="2400" b="1" i="0" u="none" strike="noStrike" cap="none">
                <a:solidFill>
                  <a:srgbClr val="000000"/>
                </a:solidFill>
                <a:latin typeface="Work Sans"/>
                <a:ea typeface="Work Sans"/>
                <a:cs typeface="Work Sans"/>
                <a:sym typeface="Work Sans"/>
              </a:rPr>
              <a:t> Conference 2022</a:t>
            </a:r>
            <a:endParaRPr sz="2400" b="0" i="0" u="none" strike="noStrike" cap="none">
              <a:solidFill>
                <a:schemeClr val="dk1"/>
              </a:solidFill>
              <a:latin typeface="Calibri"/>
              <a:ea typeface="Calibri"/>
              <a:cs typeface="Calibri"/>
              <a:sym typeface="Calibri"/>
            </a:endParaRPr>
          </a:p>
        </p:txBody>
      </p:sp>
      <p:pic>
        <p:nvPicPr>
          <p:cNvPr id="734" name="Google Shape;734;g17d722ec338_0_142"/>
          <p:cNvPicPr preferRelativeResize="0"/>
          <p:nvPr/>
        </p:nvPicPr>
        <p:blipFill rotWithShape="1">
          <a:blip r:embed="rId4">
            <a:alphaModFix/>
          </a:blip>
          <a:srcRect t="23912" b="24586"/>
          <a:stretch/>
        </p:blipFill>
        <p:spPr>
          <a:xfrm>
            <a:off x="9875519" y="308949"/>
            <a:ext cx="2175650" cy="1210363"/>
          </a:xfrm>
          <a:prstGeom prst="rect">
            <a:avLst/>
          </a:prstGeom>
          <a:noFill/>
          <a:ln>
            <a:noFill/>
          </a:ln>
        </p:spPr>
      </p:pic>
      <p:pic>
        <p:nvPicPr>
          <p:cNvPr id="735" name="Google Shape;735;g17d722ec338_0_142"/>
          <p:cNvPicPr preferRelativeResize="0"/>
          <p:nvPr/>
        </p:nvPicPr>
        <p:blipFill rotWithShape="1">
          <a:blip r:embed="rId5">
            <a:alphaModFix/>
          </a:blip>
          <a:srcRect t="7926" b="8110"/>
          <a:stretch/>
        </p:blipFill>
        <p:spPr>
          <a:xfrm>
            <a:off x="279652" y="246888"/>
            <a:ext cx="1589436" cy="1334475"/>
          </a:xfrm>
          <a:prstGeom prst="rect">
            <a:avLst/>
          </a:prstGeom>
          <a:noFill/>
          <a:ln>
            <a:noFill/>
          </a:ln>
        </p:spPr>
      </p:pic>
      <p:pic>
        <p:nvPicPr>
          <p:cNvPr id="736" name="Google Shape;736;g17d722ec338_0_142"/>
          <p:cNvPicPr preferRelativeResize="0"/>
          <p:nvPr/>
        </p:nvPicPr>
        <p:blipFill>
          <a:blip r:embed="rId6">
            <a:alphaModFix/>
          </a:blip>
          <a:stretch>
            <a:fillRect/>
          </a:stretch>
        </p:blipFill>
        <p:spPr>
          <a:xfrm>
            <a:off x="1739800" y="2318025"/>
            <a:ext cx="3390900" cy="322275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741"/>
        <p:cNvGrpSpPr/>
        <p:nvPr/>
      </p:nvGrpSpPr>
      <p:grpSpPr>
        <a:xfrm>
          <a:off x="0" y="0"/>
          <a:ext cx="0" cy="0"/>
          <a:chOff x="0" y="0"/>
          <a:chExt cx="0" cy="0"/>
        </a:xfrm>
      </p:grpSpPr>
      <p:pic>
        <p:nvPicPr>
          <p:cNvPr id="742" name="Google Shape;742;g17d722ec338_17_75"/>
          <p:cNvPicPr preferRelativeResize="0"/>
          <p:nvPr/>
        </p:nvPicPr>
        <p:blipFill rotWithShape="1">
          <a:blip r:embed="rId3">
            <a:alphaModFix/>
          </a:blip>
          <a:srcRect/>
          <a:stretch/>
        </p:blipFill>
        <p:spPr>
          <a:xfrm>
            <a:off x="0" y="857250"/>
            <a:ext cx="12192000" cy="2430263"/>
          </a:xfrm>
          <a:prstGeom prst="rect">
            <a:avLst/>
          </a:prstGeom>
          <a:noFill/>
          <a:ln>
            <a:noFill/>
          </a:ln>
        </p:spPr>
      </p:pic>
      <p:sp>
        <p:nvSpPr>
          <p:cNvPr id="743" name="Google Shape;743;g17d722ec338_17_75"/>
          <p:cNvSpPr txBox="1">
            <a:spLocks noGrp="1"/>
          </p:cNvSpPr>
          <p:nvPr>
            <p:ph type="subTitle" idx="1"/>
          </p:nvPr>
        </p:nvSpPr>
        <p:spPr>
          <a:xfrm>
            <a:off x="1384300" y="3736975"/>
            <a:ext cx="9283700" cy="1323975"/>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242424"/>
              </a:buClr>
              <a:buSzPts val="2800"/>
              <a:buNone/>
            </a:pPr>
            <a:r>
              <a:rPr lang="en-GB" sz="2800" b="0" i="0" u="none" strike="noStrike">
                <a:solidFill>
                  <a:srgbClr val="242424"/>
                </a:solidFill>
                <a:latin typeface="Avenir"/>
                <a:ea typeface="Avenir"/>
                <a:cs typeface="Avenir"/>
                <a:sym typeface="Avenir"/>
              </a:rPr>
              <a:t>Acute Stroke Care </a:t>
            </a:r>
            <a:r>
              <a:rPr lang="en-GB" sz="2800">
                <a:solidFill>
                  <a:srgbClr val="242424"/>
                </a:solidFill>
                <a:latin typeface="Avenir"/>
                <a:ea typeface="Avenir"/>
                <a:cs typeface="Avenir"/>
                <a:sym typeface="Avenir"/>
              </a:rPr>
              <a:t>in the </a:t>
            </a:r>
            <a:r>
              <a:rPr lang="en-GB" sz="2800" b="0" i="0" u="none" strike="noStrike">
                <a:solidFill>
                  <a:srgbClr val="242424"/>
                </a:solidFill>
                <a:latin typeface="Avenir"/>
                <a:ea typeface="Avenir"/>
                <a:cs typeface="Avenir"/>
                <a:sym typeface="Avenir"/>
              </a:rPr>
              <a:t>East of England</a:t>
            </a:r>
            <a:endParaRPr/>
          </a:p>
          <a:p>
            <a:pPr marL="0" lvl="0" indent="0" algn="ctr" rtl="0">
              <a:lnSpc>
                <a:spcPct val="90000"/>
              </a:lnSpc>
              <a:spcBef>
                <a:spcPts val="750"/>
              </a:spcBef>
              <a:spcAft>
                <a:spcPts val="0"/>
              </a:spcAft>
              <a:buClr>
                <a:srgbClr val="242424"/>
              </a:buClr>
              <a:buSzPts val="2800"/>
              <a:buNone/>
            </a:pPr>
            <a:r>
              <a:rPr lang="en-GB" sz="2800" b="0" i="0" u="none" strike="noStrike">
                <a:solidFill>
                  <a:srgbClr val="242424"/>
                </a:solidFill>
                <a:latin typeface="Avenir"/>
                <a:ea typeface="Avenir"/>
                <a:cs typeface="Avenir"/>
                <a:sym typeface="Avenir"/>
              </a:rPr>
              <a:t>Using technology to support local decision making </a:t>
            </a:r>
            <a:endParaRPr/>
          </a:p>
          <a:p>
            <a:pPr marL="0" lvl="0" indent="0" algn="l" rtl="0">
              <a:lnSpc>
                <a:spcPct val="90000"/>
              </a:lnSpc>
              <a:spcBef>
                <a:spcPts val="750"/>
              </a:spcBef>
              <a:spcAft>
                <a:spcPts val="0"/>
              </a:spcAft>
              <a:buClr>
                <a:srgbClr val="242424"/>
              </a:buClr>
              <a:buSzPts val="1800"/>
              <a:buNone/>
            </a:pPr>
            <a:r>
              <a:rPr lang="en-GB" sz="1800" b="0" i="0" u="none" strike="noStrike">
                <a:solidFill>
                  <a:srgbClr val="242424"/>
                </a:solidFill>
                <a:latin typeface="Avenir"/>
                <a:ea typeface="Avenir"/>
                <a:cs typeface="Avenir"/>
                <a:sym typeface="Avenir"/>
              </a:rPr>
              <a:t> </a:t>
            </a:r>
            <a:endParaRPr/>
          </a:p>
        </p:txBody>
      </p:sp>
      <p:sp>
        <p:nvSpPr>
          <p:cNvPr id="744" name="Google Shape;744;g17d722ec338_17_75"/>
          <p:cNvSpPr txBox="1"/>
          <p:nvPr/>
        </p:nvSpPr>
        <p:spPr>
          <a:xfrm>
            <a:off x="163787" y="6105854"/>
            <a:ext cx="4275667" cy="3698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chemeClr val="dk1"/>
                </a:solidFill>
                <a:latin typeface="Avenir"/>
                <a:ea typeface="Avenir"/>
                <a:cs typeface="Avenir"/>
                <a:sym typeface="Avenir"/>
              </a:rPr>
              <a:t>November 2022</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48"/>
        <p:cNvGrpSpPr/>
        <p:nvPr/>
      </p:nvGrpSpPr>
      <p:grpSpPr>
        <a:xfrm>
          <a:off x="0" y="0"/>
          <a:ext cx="0" cy="0"/>
          <a:chOff x="0" y="0"/>
          <a:chExt cx="0" cy="0"/>
        </a:xfrm>
      </p:grpSpPr>
      <p:sp>
        <p:nvSpPr>
          <p:cNvPr id="749" name="Google Shape;749;g17d722ec338_17_83"/>
          <p:cNvSpPr txBox="1">
            <a:spLocks noGrp="1"/>
          </p:cNvSpPr>
          <p:nvPr>
            <p:ph type="title"/>
          </p:nvPr>
        </p:nvSpPr>
        <p:spPr>
          <a:xfrm>
            <a:off x="5791199" y="2639093"/>
            <a:ext cx="6140116" cy="180056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SzPts val="1400"/>
              <a:buNone/>
            </a:pPr>
            <a:r>
              <a:rPr lang="en-GB">
                <a:latin typeface="Avenir"/>
                <a:ea typeface="Avenir"/>
                <a:cs typeface="Avenir"/>
                <a:sym typeface="Avenir"/>
              </a:rPr>
              <a:t>Lynda Sibson</a:t>
            </a:r>
            <a:br>
              <a:rPr lang="en-GB">
                <a:latin typeface="Avenir"/>
                <a:ea typeface="Avenir"/>
                <a:cs typeface="Avenir"/>
                <a:sym typeface="Avenir"/>
              </a:rPr>
            </a:br>
            <a:br>
              <a:rPr lang="en-GB">
                <a:latin typeface="Avenir"/>
                <a:ea typeface="Avenir"/>
                <a:cs typeface="Avenir"/>
                <a:sym typeface="Avenir"/>
              </a:rPr>
            </a:br>
            <a:r>
              <a:rPr lang="en-GB" sz="3200">
                <a:latin typeface="Avenir"/>
                <a:ea typeface="Avenir"/>
                <a:cs typeface="Avenir"/>
                <a:sym typeface="Avenir"/>
              </a:rPr>
              <a:t>Telemedicine Manager</a:t>
            </a:r>
            <a:br>
              <a:rPr lang="en-GB" sz="3200">
                <a:latin typeface="Avenir"/>
                <a:ea typeface="Avenir"/>
                <a:cs typeface="Avenir"/>
                <a:sym typeface="Avenir"/>
              </a:rPr>
            </a:br>
            <a:r>
              <a:rPr lang="en-GB" sz="3200">
                <a:latin typeface="Avenir"/>
                <a:ea typeface="Avenir"/>
                <a:cs typeface="Avenir"/>
                <a:sym typeface="Avenir"/>
              </a:rPr>
              <a:t>East of England Stroke Telemedicine Partnership</a:t>
            </a:r>
            <a:endParaRPr/>
          </a:p>
        </p:txBody>
      </p:sp>
      <p:sp>
        <p:nvSpPr>
          <p:cNvPr id="750" name="Google Shape;750;g17d722ec338_17_83"/>
          <p:cNvSpPr txBox="1">
            <a:spLocks noGrp="1"/>
          </p:cNvSpPr>
          <p:nvPr>
            <p:ph type="ftr" idx="11"/>
          </p:nvPr>
        </p:nvSpPr>
        <p:spPr>
          <a:xfrm>
            <a:off x="3216443" y="6310730"/>
            <a:ext cx="5394157"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GB"/>
              <a:t>Acute stroke care in the EoE - using technology to support local decision making</a:t>
            </a:r>
            <a:endParaRPr/>
          </a:p>
        </p:txBody>
      </p:sp>
      <p:sp>
        <p:nvSpPr>
          <p:cNvPr id="751" name="Google Shape;751;g17d722ec338_17_8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GB"/>
              <a:t>58</a:t>
            </a:fld>
            <a:endParaRPr/>
          </a:p>
        </p:txBody>
      </p:sp>
      <p:pic>
        <p:nvPicPr>
          <p:cNvPr id="752" name="Google Shape;752;g17d722ec338_17_83"/>
          <p:cNvPicPr preferRelativeResize="0"/>
          <p:nvPr/>
        </p:nvPicPr>
        <p:blipFill rotWithShape="1">
          <a:blip r:embed="rId3">
            <a:alphaModFix/>
          </a:blip>
          <a:srcRect/>
          <a:stretch/>
        </p:blipFill>
        <p:spPr>
          <a:xfrm>
            <a:off x="838200" y="1985211"/>
            <a:ext cx="4521200" cy="2758239"/>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757" name="Google Shape;757;g17d722ec338_17_90"/>
          <p:cNvSpPr txBox="1">
            <a:spLocks noGrp="1"/>
          </p:cNvSpPr>
          <p:nvPr>
            <p:ph type="title"/>
          </p:nvPr>
        </p:nvSpPr>
        <p:spPr>
          <a:xfrm>
            <a:off x="821139" y="327397"/>
            <a:ext cx="10515600" cy="994172"/>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400"/>
              <a:buNone/>
            </a:pPr>
            <a:r>
              <a:rPr lang="en-GB" sz="4000" b="1">
                <a:solidFill>
                  <a:srgbClr val="2F5496"/>
                </a:solidFill>
              </a:rPr>
              <a:t>Current Technology</a:t>
            </a:r>
            <a:endParaRPr/>
          </a:p>
        </p:txBody>
      </p:sp>
      <p:pic>
        <p:nvPicPr>
          <p:cNvPr id="758" name="Google Shape;758;g17d722ec338_17_90"/>
          <p:cNvPicPr preferRelativeResize="0"/>
          <p:nvPr/>
        </p:nvPicPr>
        <p:blipFill rotWithShape="1">
          <a:blip r:embed="rId3">
            <a:alphaModFix/>
          </a:blip>
          <a:srcRect/>
          <a:stretch/>
        </p:blipFill>
        <p:spPr>
          <a:xfrm>
            <a:off x="3776476" y="1741025"/>
            <a:ext cx="3453693" cy="770914"/>
          </a:xfrm>
          <a:prstGeom prst="rect">
            <a:avLst/>
          </a:prstGeom>
          <a:noFill/>
          <a:ln>
            <a:noFill/>
          </a:ln>
        </p:spPr>
      </p:pic>
      <p:pic>
        <p:nvPicPr>
          <p:cNvPr id="759" name="Google Shape;759;g17d722ec338_17_90"/>
          <p:cNvPicPr preferRelativeResize="0"/>
          <p:nvPr/>
        </p:nvPicPr>
        <p:blipFill rotWithShape="1">
          <a:blip r:embed="rId4">
            <a:alphaModFix/>
          </a:blip>
          <a:srcRect/>
          <a:stretch/>
        </p:blipFill>
        <p:spPr>
          <a:xfrm>
            <a:off x="4251632" y="2955723"/>
            <a:ext cx="2740957" cy="998492"/>
          </a:xfrm>
          <a:prstGeom prst="rect">
            <a:avLst/>
          </a:prstGeom>
          <a:noFill/>
          <a:ln>
            <a:noFill/>
          </a:ln>
        </p:spPr>
      </p:pic>
      <p:pic>
        <p:nvPicPr>
          <p:cNvPr id="760" name="Google Shape;760;g17d722ec338_17_90"/>
          <p:cNvPicPr preferRelativeResize="0"/>
          <p:nvPr/>
        </p:nvPicPr>
        <p:blipFill rotWithShape="1">
          <a:blip r:embed="rId5">
            <a:alphaModFix/>
          </a:blip>
          <a:srcRect/>
          <a:stretch/>
        </p:blipFill>
        <p:spPr>
          <a:xfrm>
            <a:off x="641685" y="4480889"/>
            <a:ext cx="3584646" cy="849541"/>
          </a:xfrm>
          <a:prstGeom prst="rect">
            <a:avLst/>
          </a:prstGeom>
          <a:noFill/>
          <a:ln>
            <a:noFill/>
          </a:ln>
        </p:spPr>
      </p:pic>
      <p:pic>
        <p:nvPicPr>
          <p:cNvPr id="761" name="Google Shape;761;g17d722ec338_17_90"/>
          <p:cNvPicPr preferRelativeResize="0"/>
          <p:nvPr/>
        </p:nvPicPr>
        <p:blipFill rotWithShape="1">
          <a:blip r:embed="rId6">
            <a:alphaModFix/>
          </a:blip>
          <a:srcRect/>
          <a:stretch/>
        </p:blipFill>
        <p:spPr>
          <a:xfrm>
            <a:off x="7001805" y="4316424"/>
            <a:ext cx="3251200" cy="1143000"/>
          </a:xfrm>
          <a:prstGeom prst="rect">
            <a:avLst/>
          </a:prstGeom>
          <a:noFill/>
          <a:ln>
            <a:noFill/>
          </a:ln>
        </p:spPr>
      </p:pic>
      <p:sp>
        <p:nvSpPr>
          <p:cNvPr id="762" name="Google Shape;762;g17d722ec338_17_90"/>
          <p:cNvSpPr txBox="1">
            <a:spLocks noGrp="1"/>
          </p:cNvSpPr>
          <p:nvPr>
            <p:ph type="ftr" idx="11"/>
          </p:nvPr>
        </p:nvSpPr>
        <p:spPr>
          <a:xfrm>
            <a:off x="3811932" y="6356350"/>
            <a:ext cx="5545237"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GB"/>
              <a:t>Acute stroke care in the EoE - using technology to support local decision making</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Google Shape;466;g17d722ec338_0_28"/>
          <p:cNvSpPr/>
          <p:nvPr/>
        </p:nvSpPr>
        <p:spPr>
          <a:xfrm>
            <a:off x="1692050" y="2290761"/>
            <a:ext cx="3486300" cy="3294300"/>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67" name="Google Shape;467;g17d722ec338_0_28"/>
          <p:cNvSpPr/>
          <p:nvPr/>
        </p:nvSpPr>
        <p:spPr>
          <a:xfrm>
            <a:off x="0" y="1246549"/>
            <a:ext cx="12192000" cy="923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5400"/>
              <a:buFont typeface="Arial"/>
              <a:buNone/>
            </a:pPr>
            <a:r>
              <a:rPr lang="en-GB" sz="5400" b="1" i="0" u="none" strike="noStrike" cap="none">
                <a:solidFill>
                  <a:srgbClr val="000000"/>
                </a:solidFill>
                <a:latin typeface="Work Sans"/>
                <a:ea typeface="Work Sans"/>
                <a:cs typeface="Work Sans"/>
                <a:sym typeface="Work Sans"/>
              </a:rPr>
              <a:t>SPEAKING NOW</a:t>
            </a:r>
            <a:endParaRPr sz="5400" b="0" i="0" u="none" strike="noStrike" cap="none">
              <a:solidFill>
                <a:schemeClr val="dk1"/>
              </a:solidFill>
              <a:latin typeface="Calibri"/>
              <a:ea typeface="Calibri"/>
              <a:cs typeface="Calibri"/>
              <a:sym typeface="Calibri"/>
            </a:endParaRPr>
          </a:p>
        </p:txBody>
      </p:sp>
      <p:sp>
        <p:nvSpPr>
          <p:cNvPr id="468" name="Google Shape;468;g17d722ec338_0_28"/>
          <p:cNvSpPr txBox="1"/>
          <p:nvPr/>
        </p:nvSpPr>
        <p:spPr>
          <a:xfrm>
            <a:off x="5546318" y="3367007"/>
            <a:ext cx="6098400" cy="831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GB" sz="4800" b="1" i="0" u="sng" strike="noStrike" cap="none">
                <a:solidFill>
                  <a:srgbClr val="29525B"/>
                </a:solidFill>
                <a:latin typeface="Corsiva Hebrew"/>
                <a:ea typeface="Corsiva Hebrew"/>
                <a:cs typeface="Corsiva Hebrew"/>
                <a:sym typeface="Corsiva Hebrew"/>
              </a:rPr>
              <a:t>I will be discussing…</a:t>
            </a:r>
            <a:endParaRPr sz="1400" b="0" i="0" u="none" strike="noStrike" cap="none">
              <a:solidFill>
                <a:srgbClr val="000000"/>
              </a:solidFill>
              <a:latin typeface="Arial"/>
              <a:ea typeface="Arial"/>
              <a:cs typeface="Arial"/>
              <a:sym typeface="Arial"/>
            </a:endParaRPr>
          </a:p>
        </p:txBody>
      </p:sp>
      <p:sp>
        <p:nvSpPr>
          <p:cNvPr id="469" name="Google Shape;469;g17d722ec338_0_28"/>
          <p:cNvSpPr txBox="1"/>
          <p:nvPr/>
        </p:nvSpPr>
        <p:spPr>
          <a:xfrm>
            <a:off x="5942675" y="4348620"/>
            <a:ext cx="53055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GB" sz="3600" b="0" i="0" u="none" strike="noStrike" cap="none">
                <a:solidFill>
                  <a:srgbClr val="29525B"/>
                </a:solidFill>
                <a:latin typeface="Corsiva Hebrew"/>
                <a:ea typeface="Corsiva Hebrew"/>
                <a:cs typeface="Corsiva Hebrew"/>
                <a:sym typeface="Corsiva Hebrew"/>
              </a:rPr>
              <a:t>“</a:t>
            </a:r>
            <a:r>
              <a:rPr lang="en-GB" sz="3600">
                <a:solidFill>
                  <a:srgbClr val="29525B"/>
                </a:solidFill>
                <a:latin typeface="Corsiva Hebrew"/>
                <a:ea typeface="Corsiva Hebrew"/>
                <a:cs typeface="Corsiva Hebrew"/>
                <a:sym typeface="Corsiva Hebrew"/>
              </a:rPr>
              <a:t>Best Practice Session (Digital Care Hub)</a:t>
            </a:r>
            <a:r>
              <a:rPr lang="en-GB" sz="3600" b="0" i="0" u="none" strike="noStrike" cap="none">
                <a:solidFill>
                  <a:srgbClr val="29525B"/>
                </a:solidFill>
                <a:latin typeface="Corsiva Hebrew"/>
                <a:ea typeface="Corsiva Hebrew"/>
                <a:cs typeface="Corsiva Hebrew"/>
                <a:sym typeface="Corsiva Hebrew"/>
              </a:rPr>
              <a:t>”</a:t>
            </a:r>
            <a:endParaRPr sz="3600" b="0" i="0" u="none" strike="noStrike" cap="none">
              <a:solidFill>
                <a:srgbClr val="29525B"/>
              </a:solidFill>
              <a:latin typeface="Corsiva Hebrew"/>
              <a:ea typeface="Corsiva Hebrew"/>
              <a:cs typeface="Corsiva Hebrew"/>
              <a:sym typeface="Corsiva Hebrew"/>
            </a:endParaRPr>
          </a:p>
        </p:txBody>
      </p:sp>
      <p:sp>
        <p:nvSpPr>
          <p:cNvPr id="470" name="Google Shape;470;g17d722ec338_0_28"/>
          <p:cNvSpPr txBox="1"/>
          <p:nvPr/>
        </p:nvSpPr>
        <p:spPr>
          <a:xfrm>
            <a:off x="782433" y="5636938"/>
            <a:ext cx="5305500" cy="523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GB" sz="2800">
                <a:solidFill>
                  <a:schemeClr val="dk1"/>
                </a:solidFill>
                <a:latin typeface="Corsiva Hebrew"/>
                <a:ea typeface="Corsiva Hebrew"/>
                <a:cs typeface="Corsiva Hebrew"/>
                <a:sym typeface="Corsiva Hebrew"/>
              </a:rPr>
              <a:t>Rachel Binks</a:t>
            </a:r>
            <a:endParaRPr sz="1400" b="0" i="0" u="none" strike="noStrike" cap="none">
              <a:solidFill>
                <a:srgbClr val="000000"/>
              </a:solidFill>
              <a:latin typeface="Arial"/>
              <a:ea typeface="Arial"/>
              <a:cs typeface="Arial"/>
              <a:sym typeface="Arial"/>
            </a:endParaRPr>
          </a:p>
        </p:txBody>
      </p:sp>
      <p:sp>
        <p:nvSpPr>
          <p:cNvPr id="471" name="Google Shape;471;g17d722ec338_0_28"/>
          <p:cNvSpPr txBox="1"/>
          <p:nvPr/>
        </p:nvSpPr>
        <p:spPr>
          <a:xfrm>
            <a:off x="782432" y="6132162"/>
            <a:ext cx="5305500" cy="489300"/>
          </a:xfrm>
          <a:prstGeom prst="rect">
            <a:avLst/>
          </a:prstGeom>
          <a:noFill/>
          <a:ln>
            <a:noFill/>
          </a:ln>
        </p:spPr>
        <p:txBody>
          <a:bodyPr spcFirstLastPara="1" wrap="square" lIns="91425" tIns="45700" rIns="91425" bIns="45700" anchor="t" anchorCtr="0">
            <a:spAutoFit/>
          </a:bodyPr>
          <a:lstStyle/>
          <a:p>
            <a:pPr marL="0" lvl="0" indent="0" algn="ctr" rtl="0">
              <a:lnSpc>
                <a:spcPct val="115000"/>
              </a:lnSpc>
              <a:spcBef>
                <a:spcPts val="0"/>
              </a:spcBef>
              <a:spcAft>
                <a:spcPts val="0"/>
              </a:spcAft>
              <a:buClr>
                <a:schemeClr val="dk1"/>
              </a:buClr>
              <a:buSzPts val="1100"/>
              <a:buFont typeface="Arial"/>
              <a:buNone/>
            </a:pPr>
            <a:r>
              <a:rPr lang="en-GB" sz="1200">
                <a:solidFill>
                  <a:schemeClr val="dk1"/>
                </a:solidFill>
                <a:highlight>
                  <a:schemeClr val="lt1"/>
                </a:highlight>
                <a:latin typeface="Work Sans"/>
                <a:ea typeface="Work Sans"/>
                <a:cs typeface="Work Sans"/>
                <a:sym typeface="Work Sans"/>
              </a:rPr>
              <a:t>Nurse Consultant, Digital and Acute Care and Clinical Lead for the Digital Care Hub - Airedale NHS Foundation Trust</a:t>
            </a:r>
            <a:endParaRPr sz="1100">
              <a:solidFill>
                <a:schemeClr val="dk1"/>
              </a:solidFill>
              <a:highlight>
                <a:schemeClr val="lt1"/>
              </a:highlight>
              <a:latin typeface="Work Sans"/>
              <a:ea typeface="Work Sans"/>
              <a:cs typeface="Work Sans"/>
              <a:sym typeface="Work Sans"/>
            </a:endParaRPr>
          </a:p>
        </p:txBody>
      </p:sp>
      <p:pic>
        <p:nvPicPr>
          <p:cNvPr id="472" name="Google Shape;472;g17d722ec338_0_28"/>
          <p:cNvPicPr preferRelativeResize="0"/>
          <p:nvPr/>
        </p:nvPicPr>
        <p:blipFill rotWithShape="1">
          <a:blip r:embed="rId3">
            <a:alphaModFix/>
          </a:blip>
          <a:srcRect/>
          <a:stretch/>
        </p:blipFill>
        <p:spPr>
          <a:xfrm>
            <a:off x="1739812" y="2326475"/>
            <a:ext cx="3390900" cy="3222750"/>
          </a:xfrm>
          <a:prstGeom prst="rect">
            <a:avLst/>
          </a:prstGeom>
          <a:noFill/>
          <a:ln>
            <a:noFill/>
          </a:ln>
        </p:spPr>
      </p:pic>
      <p:sp>
        <p:nvSpPr>
          <p:cNvPr id="473" name="Google Shape;473;g17d722ec338_0_28"/>
          <p:cNvSpPr/>
          <p:nvPr/>
        </p:nvSpPr>
        <p:spPr>
          <a:xfrm>
            <a:off x="2838150" y="631671"/>
            <a:ext cx="6515700" cy="466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rgbClr val="000000"/>
                </a:solidFill>
                <a:latin typeface="Work Sans"/>
                <a:ea typeface="Work Sans"/>
                <a:cs typeface="Work Sans"/>
                <a:sym typeface="Work Sans"/>
              </a:rPr>
              <a:t>The NHS </a:t>
            </a:r>
            <a:r>
              <a:rPr lang="en-GB" sz="2400" b="1">
                <a:latin typeface="Work Sans"/>
                <a:ea typeface="Work Sans"/>
                <a:cs typeface="Work Sans"/>
                <a:sym typeface="Work Sans"/>
              </a:rPr>
              <a:t>Telemedicine</a:t>
            </a:r>
            <a:r>
              <a:rPr lang="en-GB" sz="2400" b="1" i="0" u="none" strike="noStrike" cap="none">
                <a:solidFill>
                  <a:srgbClr val="000000"/>
                </a:solidFill>
                <a:latin typeface="Work Sans"/>
                <a:ea typeface="Work Sans"/>
                <a:cs typeface="Work Sans"/>
                <a:sym typeface="Work Sans"/>
              </a:rPr>
              <a:t> Conference 2022</a:t>
            </a:r>
            <a:endParaRPr sz="2400" b="0" i="0" u="none" strike="noStrike" cap="none">
              <a:solidFill>
                <a:schemeClr val="dk1"/>
              </a:solidFill>
              <a:latin typeface="Calibri"/>
              <a:ea typeface="Calibri"/>
              <a:cs typeface="Calibri"/>
              <a:sym typeface="Calibri"/>
            </a:endParaRPr>
          </a:p>
        </p:txBody>
      </p:sp>
      <p:pic>
        <p:nvPicPr>
          <p:cNvPr id="474" name="Google Shape;474;g17d722ec338_0_28"/>
          <p:cNvPicPr preferRelativeResize="0"/>
          <p:nvPr/>
        </p:nvPicPr>
        <p:blipFill rotWithShape="1">
          <a:blip r:embed="rId4">
            <a:alphaModFix/>
          </a:blip>
          <a:srcRect t="23912" b="24586"/>
          <a:stretch/>
        </p:blipFill>
        <p:spPr>
          <a:xfrm>
            <a:off x="9875519" y="308949"/>
            <a:ext cx="2175650" cy="1210363"/>
          </a:xfrm>
          <a:prstGeom prst="rect">
            <a:avLst/>
          </a:prstGeom>
          <a:noFill/>
          <a:ln>
            <a:noFill/>
          </a:ln>
        </p:spPr>
      </p:pic>
      <p:pic>
        <p:nvPicPr>
          <p:cNvPr id="475" name="Google Shape;475;g17d722ec338_0_28"/>
          <p:cNvPicPr preferRelativeResize="0"/>
          <p:nvPr/>
        </p:nvPicPr>
        <p:blipFill rotWithShape="1">
          <a:blip r:embed="rId5">
            <a:alphaModFix/>
          </a:blip>
          <a:srcRect t="7926" b="8110"/>
          <a:stretch/>
        </p:blipFill>
        <p:spPr>
          <a:xfrm>
            <a:off x="279652" y="246888"/>
            <a:ext cx="1589436" cy="1334475"/>
          </a:xfrm>
          <a:prstGeom prst="rect">
            <a:avLst/>
          </a:prstGeom>
          <a:noFill/>
          <a:ln>
            <a:noFill/>
          </a:ln>
        </p:spPr>
      </p:pic>
      <p:pic>
        <p:nvPicPr>
          <p:cNvPr id="476" name="Google Shape;476;g17d722ec338_0_28"/>
          <p:cNvPicPr preferRelativeResize="0"/>
          <p:nvPr/>
        </p:nvPicPr>
        <p:blipFill>
          <a:blip r:embed="rId6">
            <a:alphaModFix/>
          </a:blip>
          <a:stretch>
            <a:fillRect/>
          </a:stretch>
        </p:blipFill>
        <p:spPr>
          <a:xfrm>
            <a:off x="1739800" y="2318025"/>
            <a:ext cx="3390900" cy="322275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66"/>
        <p:cNvGrpSpPr/>
        <p:nvPr/>
      </p:nvGrpSpPr>
      <p:grpSpPr>
        <a:xfrm>
          <a:off x="0" y="0"/>
          <a:ext cx="0" cy="0"/>
          <a:chOff x="0" y="0"/>
          <a:chExt cx="0" cy="0"/>
        </a:xfrm>
      </p:grpSpPr>
      <p:sp>
        <p:nvSpPr>
          <p:cNvPr id="767" name="Google Shape;767;g17d722ec338_17_99"/>
          <p:cNvSpPr txBox="1">
            <a:spLocks noGrp="1"/>
          </p:cNvSpPr>
          <p:nvPr>
            <p:ph type="title"/>
          </p:nvPr>
        </p:nvSpPr>
        <p:spPr>
          <a:xfrm>
            <a:off x="1012657" y="268889"/>
            <a:ext cx="10515600" cy="76584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400"/>
              <a:buNone/>
            </a:pPr>
            <a:r>
              <a:rPr lang="en-GB" sz="4000" b="1">
                <a:solidFill>
                  <a:srgbClr val="2F5496"/>
                </a:solidFill>
              </a:rPr>
              <a:t>UK stroke statistics </a:t>
            </a:r>
            <a:endParaRPr/>
          </a:p>
        </p:txBody>
      </p:sp>
      <p:sp>
        <p:nvSpPr>
          <p:cNvPr id="768" name="Google Shape;768;g17d722ec338_17_9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GB"/>
              <a:t>Acute stroke care in the EoE - using technology to support local decision making</a:t>
            </a:r>
            <a:endParaRPr/>
          </a:p>
        </p:txBody>
      </p:sp>
      <p:sp>
        <p:nvSpPr>
          <p:cNvPr id="769" name="Google Shape;769;g17d722ec338_17_9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GB"/>
              <a:t>60</a:t>
            </a:fld>
            <a:endParaRPr/>
          </a:p>
        </p:txBody>
      </p:sp>
      <p:pic>
        <p:nvPicPr>
          <p:cNvPr id="770" name="Google Shape;770;g17d722ec338_17_99" descr="United Kingdom Map - Free vector graphic on Pixabay"/>
          <p:cNvPicPr preferRelativeResize="0">
            <a:picLocks noGrp="1"/>
          </p:cNvPicPr>
          <p:nvPr>
            <p:ph type="body" idx="4294967295"/>
          </p:nvPr>
        </p:nvPicPr>
        <p:blipFill rotWithShape="1">
          <a:blip r:embed="rId3">
            <a:alphaModFix/>
          </a:blip>
          <a:srcRect/>
          <a:stretch/>
        </p:blipFill>
        <p:spPr>
          <a:xfrm>
            <a:off x="444773" y="377476"/>
            <a:ext cx="3092116" cy="3607795"/>
          </a:xfrm>
          <a:prstGeom prst="rect">
            <a:avLst/>
          </a:prstGeom>
          <a:noFill/>
          <a:ln>
            <a:noFill/>
          </a:ln>
        </p:spPr>
      </p:pic>
      <p:grpSp>
        <p:nvGrpSpPr>
          <p:cNvPr id="771" name="Google Shape;771;g17d722ec338_17_99"/>
          <p:cNvGrpSpPr/>
          <p:nvPr/>
        </p:nvGrpSpPr>
        <p:grpSpPr>
          <a:xfrm>
            <a:off x="7190872" y="1909206"/>
            <a:ext cx="4575565" cy="2190264"/>
            <a:chOff x="5393154" y="1909206"/>
            <a:chExt cx="3431674" cy="2190264"/>
          </a:xfrm>
        </p:grpSpPr>
        <p:pic>
          <p:nvPicPr>
            <p:cNvPr id="772" name="Google Shape;772;g17d722ec338_17_99" descr="Blood clot symptoms and causes • Heart Research Institute"/>
            <p:cNvPicPr preferRelativeResize="0"/>
            <p:nvPr/>
          </p:nvPicPr>
          <p:blipFill rotWithShape="1">
            <a:blip r:embed="rId4">
              <a:alphaModFix/>
            </a:blip>
            <a:srcRect/>
            <a:stretch/>
          </p:blipFill>
          <p:spPr>
            <a:xfrm>
              <a:off x="6148470" y="2186186"/>
              <a:ext cx="2676358" cy="1913284"/>
            </a:xfrm>
            <a:prstGeom prst="rect">
              <a:avLst/>
            </a:prstGeom>
            <a:noFill/>
            <a:ln>
              <a:noFill/>
            </a:ln>
          </p:spPr>
        </p:pic>
        <p:sp>
          <p:nvSpPr>
            <p:cNvPr id="773" name="Google Shape;773;g17d722ec338_17_99"/>
            <p:cNvSpPr txBox="1"/>
            <p:nvPr/>
          </p:nvSpPr>
          <p:spPr>
            <a:xfrm>
              <a:off x="5393154" y="1909206"/>
              <a:ext cx="3253039" cy="400110"/>
            </a:xfrm>
            <a:prstGeom prst="rect">
              <a:avLst/>
            </a:prstGeom>
            <a:solidFill>
              <a:srgbClr val="2F5496"/>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GB" sz="2000" b="0" i="0" u="none" strike="noStrike" cap="none">
                  <a:solidFill>
                    <a:schemeClr val="lt1"/>
                  </a:solidFill>
                  <a:latin typeface="Calibri"/>
                  <a:ea typeface="Calibri"/>
                  <a:cs typeface="Calibri"/>
                  <a:sym typeface="Calibri"/>
                </a:rPr>
                <a:t>85% ischaemic strokes</a:t>
              </a:r>
              <a:endParaRPr sz="1400" b="0" i="0" u="none" strike="noStrike" cap="none">
                <a:solidFill>
                  <a:srgbClr val="000000"/>
                </a:solidFill>
                <a:latin typeface="Arial"/>
                <a:ea typeface="Arial"/>
                <a:cs typeface="Arial"/>
                <a:sym typeface="Arial"/>
              </a:endParaRPr>
            </a:p>
          </p:txBody>
        </p:sp>
      </p:grpSp>
      <p:grpSp>
        <p:nvGrpSpPr>
          <p:cNvPr id="774" name="Google Shape;774;g17d722ec338_17_99"/>
          <p:cNvGrpSpPr/>
          <p:nvPr/>
        </p:nvGrpSpPr>
        <p:grpSpPr>
          <a:xfrm>
            <a:off x="3427936" y="1218150"/>
            <a:ext cx="5715395" cy="1820574"/>
            <a:chOff x="2570952" y="1218150"/>
            <a:chExt cx="4286546" cy="1820574"/>
          </a:xfrm>
        </p:grpSpPr>
        <p:pic>
          <p:nvPicPr>
            <p:cNvPr id="775" name="Google Shape;775;g17d722ec338_17_99" descr="5 Minutes White Clock Timer Royalty Free SVG, Cliparts, Vectors, And Stock  Illustration. Image 41657573."/>
            <p:cNvPicPr preferRelativeResize="0"/>
            <p:nvPr/>
          </p:nvPicPr>
          <p:blipFill rotWithShape="1">
            <a:blip r:embed="rId5">
              <a:alphaModFix/>
            </a:blip>
            <a:srcRect/>
            <a:stretch/>
          </p:blipFill>
          <p:spPr>
            <a:xfrm>
              <a:off x="2570952" y="1218150"/>
              <a:ext cx="2049174" cy="1820574"/>
            </a:xfrm>
            <a:prstGeom prst="rect">
              <a:avLst/>
            </a:prstGeom>
            <a:noFill/>
            <a:ln>
              <a:noFill/>
            </a:ln>
          </p:spPr>
        </p:pic>
        <p:sp>
          <p:nvSpPr>
            <p:cNvPr id="776" name="Google Shape;776;g17d722ec338_17_99"/>
            <p:cNvSpPr txBox="1"/>
            <p:nvPr/>
          </p:nvSpPr>
          <p:spPr>
            <a:xfrm>
              <a:off x="4008019" y="1291353"/>
              <a:ext cx="2849479" cy="400110"/>
            </a:xfrm>
            <a:prstGeom prst="rect">
              <a:avLst/>
            </a:prstGeom>
            <a:solidFill>
              <a:srgbClr val="2F5496"/>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GB" sz="2000" b="0" i="0" u="none" strike="noStrike" cap="none">
                  <a:solidFill>
                    <a:schemeClr val="lt1"/>
                  </a:solidFill>
                  <a:latin typeface="Calibri"/>
                  <a:ea typeface="Calibri"/>
                  <a:cs typeface="Calibri"/>
                  <a:sym typeface="Calibri"/>
                </a:rPr>
                <a:t>100,000 strokes/year </a:t>
              </a:r>
              <a:endParaRPr sz="1400" b="0" i="0" u="none" strike="noStrike" cap="none">
                <a:solidFill>
                  <a:srgbClr val="000000"/>
                </a:solidFill>
                <a:latin typeface="Arial"/>
                <a:ea typeface="Arial"/>
                <a:cs typeface="Arial"/>
                <a:sym typeface="Arial"/>
              </a:endParaRPr>
            </a:p>
          </p:txBody>
        </p:sp>
      </p:grpSp>
      <p:grpSp>
        <p:nvGrpSpPr>
          <p:cNvPr id="777" name="Google Shape;777;g17d722ec338_17_99"/>
          <p:cNvGrpSpPr/>
          <p:nvPr/>
        </p:nvGrpSpPr>
        <p:grpSpPr>
          <a:xfrm>
            <a:off x="6671955" y="4274645"/>
            <a:ext cx="4856303" cy="1822354"/>
            <a:chOff x="5003966" y="4274645"/>
            <a:chExt cx="3642227" cy="1822354"/>
          </a:xfrm>
        </p:grpSpPr>
        <p:pic>
          <p:nvPicPr>
            <p:cNvPr id="778" name="Google Shape;778;g17d722ec338_17_99" descr="Productivity and people management | CIPD Viewpoint"/>
            <p:cNvPicPr preferRelativeResize="0"/>
            <p:nvPr/>
          </p:nvPicPr>
          <p:blipFill rotWithShape="1">
            <a:blip r:embed="rId6">
              <a:alphaModFix/>
            </a:blip>
            <a:srcRect/>
            <a:stretch/>
          </p:blipFill>
          <p:spPr>
            <a:xfrm>
              <a:off x="5003966" y="4579463"/>
              <a:ext cx="2932029" cy="1517536"/>
            </a:xfrm>
            <a:prstGeom prst="rect">
              <a:avLst/>
            </a:prstGeom>
            <a:noFill/>
            <a:ln>
              <a:noFill/>
            </a:ln>
          </p:spPr>
        </p:pic>
        <p:sp>
          <p:nvSpPr>
            <p:cNvPr id="779" name="Google Shape;779;g17d722ec338_17_99"/>
            <p:cNvSpPr txBox="1"/>
            <p:nvPr/>
          </p:nvSpPr>
          <p:spPr>
            <a:xfrm>
              <a:off x="6327106" y="4274645"/>
              <a:ext cx="2319087" cy="400110"/>
            </a:xfrm>
            <a:prstGeom prst="rect">
              <a:avLst/>
            </a:prstGeom>
            <a:solidFill>
              <a:srgbClr val="2F5496"/>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0" i="0" u="none" strike="noStrike" cap="none">
                  <a:solidFill>
                    <a:schemeClr val="lt1"/>
                  </a:solidFill>
                  <a:latin typeface="Calibri"/>
                  <a:ea typeface="Calibri"/>
                  <a:cs typeface="Calibri"/>
                  <a:sym typeface="Calibri"/>
                </a:rPr>
                <a:t>25% working age</a:t>
              </a:r>
              <a:endParaRPr sz="1400" b="0" i="0" u="none" strike="noStrike" cap="none">
                <a:solidFill>
                  <a:srgbClr val="000000"/>
                </a:solidFill>
                <a:latin typeface="Arial"/>
                <a:ea typeface="Arial"/>
                <a:cs typeface="Arial"/>
                <a:sym typeface="Arial"/>
              </a:endParaRPr>
            </a:p>
          </p:txBody>
        </p:sp>
      </p:grpSp>
      <p:grpSp>
        <p:nvGrpSpPr>
          <p:cNvPr id="780" name="Google Shape;780;g17d722ec338_17_99"/>
          <p:cNvGrpSpPr/>
          <p:nvPr/>
        </p:nvGrpSpPr>
        <p:grpSpPr>
          <a:xfrm>
            <a:off x="432271" y="4324590"/>
            <a:ext cx="4911755" cy="2027281"/>
            <a:chOff x="187406" y="4474700"/>
            <a:chExt cx="3683816" cy="2027281"/>
          </a:xfrm>
        </p:grpSpPr>
        <p:sp>
          <p:nvSpPr>
            <p:cNvPr id="781" name="Google Shape;781;g17d722ec338_17_99"/>
            <p:cNvSpPr txBox="1"/>
            <p:nvPr/>
          </p:nvSpPr>
          <p:spPr>
            <a:xfrm>
              <a:off x="187406" y="4474700"/>
              <a:ext cx="2041197" cy="1015663"/>
            </a:xfrm>
            <a:prstGeom prst="rect">
              <a:avLst/>
            </a:prstGeom>
            <a:solidFill>
              <a:srgbClr val="2F5496"/>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GB" sz="2000" b="0" i="0" u="none" strike="noStrike" cap="none">
                  <a:solidFill>
                    <a:schemeClr val="lt1"/>
                  </a:solidFill>
                  <a:latin typeface="Calibri"/>
                  <a:ea typeface="Calibri"/>
                  <a:cs typeface="Calibri"/>
                  <a:sym typeface="Calibri"/>
                </a:rPr>
                <a:t>2/3 stroke survivors suffer disability</a:t>
              </a:r>
              <a:endParaRPr sz="1400" b="0" i="0" u="none" strike="noStrike" cap="none">
                <a:solidFill>
                  <a:srgbClr val="000000"/>
                </a:solidFill>
                <a:latin typeface="Arial"/>
                <a:ea typeface="Arial"/>
                <a:cs typeface="Arial"/>
                <a:sym typeface="Arial"/>
              </a:endParaRPr>
            </a:p>
          </p:txBody>
        </p:sp>
        <p:pic>
          <p:nvPicPr>
            <p:cNvPr id="782" name="Google Shape;782;g17d722ec338_17_99" descr="Disability - Wikipedia"/>
            <p:cNvPicPr preferRelativeResize="0"/>
            <p:nvPr/>
          </p:nvPicPr>
          <p:blipFill rotWithShape="1">
            <a:blip r:embed="rId7">
              <a:alphaModFix/>
            </a:blip>
            <a:srcRect/>
            <a:stretch/>
          </p:blipFill>
          <p:spPr>
            <a:xfrm>
              <a:off x="2038207" y="4668966"/>
              <a:ext cx="1833015" cy="1833015"/>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7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7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87"/>
        <p:cNvGrpSpPr/>
        <p:nvPr/>
      </p:nvGrpSpPr>
      <p:grpSpPr>
        <a:xfrm>
          <a:off x="0" y="0"/>
          <a:ext cx="0" cy="0"/>
          <a:chOff x="0" y="0"/>
          <a:chExt cx="0" cy="0"/>
        </a:xfrm>
      </p:grpSpPr>
      <p:grpSp>
        <p:nvGrpSpPr>
          <p:cNvPr id="788" name="Google Shape;788;g17d722ec338_17_118"/>
          <p:cNvGrpSpPr/>
          <p:nvPr/>
        </p:nvGrpSpPr>
        <p:grpSpPr>
          <a:xfrm>
            <a:off x="3033071" y="4343389"/>
            <a:ext cx="3687051" cy="2087562"/>
            <a:chOff x="5073920" y="4450602"/>
            <a:chExt cx="3428799" cy="1917239"/>
          </a:xfrm>
        </p:grpSpPr>
        <p:grpSp>
          <p:nvGrpSpPr>
            <p:cNvPr id="789" name="Google Shape;789;g17d722ec338_17_118"/>
            <p:cNvGrpSpPr/>
            <p:nvPr/>
          </p:nvGrpSpPr>
          <p:grpSpPr>
            <a:xfrm>
              <a:off x="6434747" y="4450602"/>
              <a:ext cx="2067972" cy="1917239"/>
              <a:chOff x="3424403" y="1244118"/>
              <a:chExt cx="2067972" cy="1917239"/>
            </a:xfrm>
          </p:grpSpPr>
          <p:pic>
            <p:nvPicPr>
              <p:cNvPr id="790" name="Google Shape;790;g17d722ec338_17_118" descr="Patient icon.png"/>
              <p:cNvPicPr preferRelativeResize="0"/>
              <p:nvPr/>
            </p:nvPicPr>
            <p:blipFill rotWithShape="1">
              <a:blip r:embed="rId3">
                <a:alphaModFix/>
              </a:blip>
              <a:srcRect/>
              <a:stretch/>
            </p:blipFill>
            <p:spPr>
              <a:xfrm>
                <a:off x="3424403" y="1244118"/>
                <a:ext cx="1633947" cy="1464808"/>
              </a:xfrm>
              <a:prstGeom prst="rect">
                <a:avLst/>
              </a:prstGeom>
              <a:noFill/>
              <a:ln>
                <a:noFill/>
              </a:ln>
            </p:spPr>
          </p:pic>
          <p:pic>
            <p:nvPicPr>
              <p:cNvPr id="791" name="Google Shape;791;g17d722ec338_17_118" descr="Up red arrow.png"/>
              <p:cNvPicPr preferRelativeResize="0"/>
              <p:nvPr/>
            </p:nvPicPr>
            <p:blipFill rotWithShape="1">
              <a:blip r:embed="rId4">
                <a:alphaModFix/>
              </a:blip>
              <a:srcRect/>
              <a:stretch/>
            </p:blipFill>
            <p:spPr>
              <a:xfrm>
                <a:off x="3574340" y="1566282"/>
                <a:ext cx="1918035" cy="1595075"/>
              </a:xfrm>
              <a:prstGeom prst="rect">
                <a:avLst/>
              </a:prstGeom>
              <a:noFill/>
              <a:ln>
                <a:noFill/>
              </a:ln>
            </p:spPr>
          </p:pic>
        </p:grpSp>
        <p:pic>
          <p:nvPicPr>
            <p:cNvPr id="792" name="Google Shape;792;g17d722ec338_17_118" descr="Syringe.png"/>
            <p:cNvPicPr preferRelativeResize="0"/>
            <p:nvPr/>
          </p:nvPicPr>
          <p:blipFill rotWithShape="1">
            <a:blip r:embed="rId5">
              <a:alphaModFix/>
            </a:blip>
            <a:srcRect/>
            <a:stretch/>
          </p:blipFill>
          <p:spPr>
            <a:xfrm>
              <a:off x="5073920" y="4450602"/>
              <a:ext cx="1173766" cy="1173766"/>
            </a:xfrm>
            <a:prstGeom prst="rect">
              <a:avLst/>
            </a:prstGeom>
            <a:noFill/>
            <a:ln>
              <a:noFill/>
            </a:ln>
          </p:spPr>
        </p:pic>
      </p:grpSp>
      <p:sp>
        <p:nvSpPr>
          <p:cNvPr id="793" name="Google Shape;793;g17d722ec338_17_118"/>
          <p:cNvSpPr txBox="1"/>
          <p:nvPr/>
        </p:nvSpPr>
        <p:spPr>
          <a:xfrm>
            <a:off x="609621" y="96057"/>
            <a:ext cx="11326283"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0"/>
              <a:buFont typeface="Arial"/>
              <a:buNone/>
            </a:pPr>
            <a:r>
              <a:rPr lang="en-GB" sz="4000" b="1" i="0" u="none" strike="noStrike" cap="none">
                <a:solidFill>
                  <a:srgbClr val="2F5496"/>
                </a:solidFill>
                <a:latin typeface="Calibri"/>
                <a:ea typeface="Calibri"/>
                <a:cs typeface="Calibri"/>
                <a:sym typeface="Calibri"/>
              </a:rPr>
              <a:t>Why telemedicine? </a:t>
            </a:r>
            <a:endParaRPr sz="1400" b="0" i="0" u="none" strike="noStrike" cap="none">
              <a:solidFill>
                <a:srgbClr val="000000"/>
              </a:solidFill>
              <a:latin typeface="Arial"/>
              <a:ea typeface="Arial"/>
              <a:cs typeface="Arial"/>
              <a:sym typeface="Arial"/>
            </a:endParaRPr>
          </a:p>
        </p:txBody>
      </p:sp>
      <p:grpSp>
        <p:nvGrpSpPr>
          <p:cNvPr id="794" name="Google Shape;794;g17d722ec338_17_118"/>
          <p:cNvGrpSpPr/>
          <p:nvPr/>
        </p:nvGrpSpPr>
        <p:grpSpPr>
          <a:xfrm>
            <a:off x="5903495" y="1470830"/>
            <a:ext cx="4269376" cy="2656002"/>
            <a:chOff x="4204954" y="1338576"/>
            <a:chExt cx="4206151" cy="2649504"/>
          </a:xfrm>
        </p:grpSpPr>
        <p:pic>
          <p:nvPicPr>
            <p:cNvPr id="795" name="Google Shape;795;g17d722ec338_17_118" descr="Paramedic.jpg"/>
            <p:cNvPicPr preferRelativeResize="0"/>
            <p:nvPr/>
          </p:nvPicPr>
          <p:blipFill rotWithShape="1">
            <a:blip r:embed="rId6">
              <a:alphaModFix/>
            </a:blip>
            <a:srcRect/>
            <a:stretch/>
          </p:blipFill>
          <p:spPr>
            <a:xfrm>
              <a:off x="4204954" y="1338576"/>
              <a:ext cx="2771109" cy="1844047"/>
            </a:xfrm>
            <a:prstGeom prst="rect">
              <a:avLst/>
            </a:prstGeom>
            <a:noFill/>
            <a:ln>
              <a:noFill/>
            </a:ln>
          </p:spPr>
        </p:pic>
        <p:pic>
          <p:nvPicPr>
            <p:cNvPr id="796" name="Google Shape;796;g17d722ec338_17_118" descr="Ambulance icon.png"/>
            <p:cNvPicPr preferRelativeResize="0"/>
            <p:nvPr/>
          </p:nvPicPr>
          <p:blipFill rotWithShape="1">
            <a:blip r:embed="rId7">
              <a:alphaModFix/>
            </a:blip>
            <a:srcRect/>
            <a:stretch/>
          </p:blipFill>
          <p:spPr>
            <a:xfrm>
              <a:off x="6434747" y="2011722"/>
              <a:ext cx="1976358" cy="1976358"/>
            </a:xfrm>
            <a:prstGeom prst="rect">
              <a:avLst/>
            </a:prstGeom>
            <a:noFill/>
            <a:ln>
              <a:noFill/>
            </a:ln>
          </p:spPr>
        </p:pic>
      </p:grpSp>
      <p:pic>
        <p:nvPicPr>
          <p:cNvPr id="797" name="Google Shape;797;g17d722ec338_17_118" descr="Staff shortage.jpg"/>
          <p:cNvPicPr preferRelativeResize="0"/>
          <p:nvPr/>
        </p:nvPicPr>
        <p:blipFill rotWithShape="1">
          <a:blip r:embed="rId8">
            <a:alphaModFix/>
          </a:blip>
          <a:srcRect/>
          <a:stretch/>
        </p:blipFill>
        <p:spPr>
          <a:xfrm>
            <a:off x="609621" y="1363167"/>
            <a:ext cx="4380263" cy="2065833"/>
          </a:xfrm>
          <a:prstGeom prst="rect">
            <a:avLst/>
          </a:prstGeom>
          <a:noFill/>
          <a:ln>
            <a:noFill/>
          </a:ln>
        </p:spPr>
      </p:pic>
      <p:sp>
        <p:nvSpPr>
          <p:cNvPr id="798" name="Google Shape;798;g17d722ec338_17_1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GB"/>
              <a:t>Acute stroke care in the EoE - using technology to support local decision making</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9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9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803"/>
        <p:cNvGrpSpPr/>
        <p:nvPr/>
      </p:nvGrpSpPr>
      <p:grpSpPr>
        <a:xfrm>
          <a:off x="0" y="0"/>
          <a:ext cx="0" cy="0"/>
          <a:chOff x="0" y="0"/>
          <a:chExt cx="0" cy="0"/>
        </a:xfrm>
      </p:grpSpPr>
      <p:sp>
        <p:nvSpPr>
          <p:cNvPr id="804" name="Google Shape;804;g17d722ec338_17_1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GB"/>
              <a:t>62</a:t>
            </a:fld>
            <a:endParaRPr/>
          </a:p>
        </p:txBody>
      </p:sp>
      <p:grpSp>
        <p:nvGrpSpPr>
          <p:cNvPr id="805" name="Google Shape;805;g17d722ec338_17_133"/>
          <p:cNvGrpSpPr/>
          <p:nvPr/>
        </p:nvGrpSpPr>
        <p:grpSpPr>
          <a:xfrm>
            <a:off x="154516" y="1623955"/>
            <a:ext cx="2880784" cy="1335728"/>
            <a:chOff x="133351" y="1290081"/>
            <a:chExt cx="2160588" cy="1335728"/>
          </a:xfrm>
        </p:grpSpPr>
        <p:sp>
          <p:nvSpPr>
            <p:cNvPr id="806" name="Google Shape;806;g17d722ec338_17_133"/>
            <p:cNvSpPr/>
            <p:nvPr/>
          </p:nvSpPr>
          <p:spPr>
            <a:xfrm>
              <a:off x="133351" y="1290081"/>
              <a:ext cx="2096753" cy="369332"/>
            </a:xfrm>
            <a:prstGeom prst="rect">
              <a:avLst/>
            </a:prstGeom>
            <a:solidFill>
              <a:srgbClr val="2F549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chemeClr val="lt1"/>
                  </a:solidFill>
                  <a:latin typeface="Calibri"/>
                  <a:ea typeface="Calibri"/>
                  <a:cs typeface="Calibri"/>
                  <a:sym typeface="Calibri"/>
                </a:rPr>
                <a:t>7,400 </a:t>
              </a:r>
              <a:r>
                <a:rPr lang="en-GB" sz="1800" b="0" i="0" u="none" strike="noStrike" cap="none">
                  <a:solidFill>
                    <a:schemeClr val="lt1"/>
                  </a:solidFill>
                  <a:latin typeface="Avenir"/>
                  <a:ea typeface="Avenir"/>
                  <a:cs typeface="Avenir"/>
                  <a:sym typeface="Avenir"/>
                </a:rPr>
                <a:t>square</a:t>
              </a:r>
              <a:r>
                <a:rPr lang="en-GB" sz="1800" b="0" i="0" u="none" strike="noStrike" cap="none">
                  <a:solidFill>
                    <a:schemeClr val="lt1"/>
                  </a:solidFill>
                  <a:latin typeface="Calibri"/>
                  <a:ea typeface="Calibri"/>
                  <a:cs typeface="Calibri"/>
                  <a:sym typeface="Calibri"/>
                </a:rPr>
                <a:t> miles </a:t>
              </a:r>
              <a:endParaRPr sz="1800" b="0" i="0" u="none" strike="noStrike" cap="none">
                <a:solidFill>
                  <a:schemeClr val="lt1"/>
                </a:solidFill>
                <a:latin typeface="Calibri"/>
                <a:ea typeface="Calibri"/>
                <a:cs typeface="Calibri"/>
                <a:sym typeface="Calibri"/>
              </a:endParaRPr>
            </a:p>
          </p:txBody>
        </p:sp>
        <p:sp>
          <p:nvSpPr>
            <p:cNvPr id="807" name="Google Shape;807;g17d722ec338_17_133"/>
            <p:cNvSpPr/>
            <p:nvPr/>
          </p:nvSpPr>
          <p:spPr>
            <a:xfrm>
              <a:off x="133351" y="1773001"/>
              <a:ext cx="1851148" cy="369332"/>
            </a:xfrm>
            <a:prstGeom prst="rect">
              <a:avLst/>
            </a:prstGeom>
            <a:solidFill>
              <a:srgbClr val="2F549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chemeClr val="lt1"/>
                  </a:solidFill>
                  <a:latin typeface="Avenir"/>
                  <a:ea typeface="Avenir"/>
                  <a:cs typeface="Avenir"/>
                  <a:sym typeface="Avenir"/>
                </a:rPr>
                <a:t>Pop. 6.2 million </a:t>
              </a:r>
              <a:endParaRPr sz="1400" b="0" i="0" u="none" strike="noStrike" cap="none">
                <a:solidFill>
                  <a:srgbClr val="000000"/>
                </a:solidFill>
                <a:latin typeface="Arial"/>
                <a:ea typeface="Arial"/>
                <a:cs typeface="Arial"/>
                <a:sym typeface="Arial"/>
              </a:endParaRPr>
            </a:p>
          </p:txBody>
        </p:sp>
        <p:sp>
          <p:nvSpPr>
            <p:cNvPr id="808" name="Google Shape;808;g17d722ec338_17_133"/>
            <p:cNvSpPr txBox="1"/>
            <p:nvPr/>
          </p:nvSpPr>
          <p:spPr>
            <a:xfrm>
              <a:off x="133351" y="2255921"/>
              <a:ext cx="2160588" cy="369888"/>
            </a:xfrm>
            <a:prstGeom prst="rect">
              <a:avLst/>
            </a:prstGeom>
            <a:solidFill>
              <a:srgbClr val="2F5496"/>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chemeClr val="lt1"/>
                  </a:solidFill>
                  <a:latin typeface="Avenir"/>
                  <a:ea typeface="Avenir"/>
                  <a:cs typeface="Avenir"/>
                  <a:sym typeface="Avenir"/>
                </a:rPr>
                <a:t>6,000 strokes/year</a:t>
              </a:r>
              <a:endParaRPr sz="1400" b="0" i="0" u="none" strike="noStrike" cap="none">
                <a:solidFill>
                  <a:srgbClr val="000000"/>
                </a:solidFill>
                <a:latin typeface="Arial"/>
                <a:ea typeface="Arial"/>
                <a:cs typeface="Arial"/>
                <a:sym typeface="Arial"/>
              </a:endParaRPr>
            </a:p>
          </p:txBody>
        </p:sp>
      </p:grpSp>
      <p:sp>
        <p:nvSpPr>
          <p:cNvPr id="809" name="Google Shape;809;g17d722ec338_17_133"/>
          <p:cNvSpPr txBox="1"/>
          <p:nvPr/>
        </p:nvSpPr>
        <p:spPr>
          <a:xfrm>
            <a:off x="146052" y="26988"/>
            <a:ext cx="2452771" cy="126188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800"/>
              <a:buFont typeface="Arial"/>
              <a:buNone/>
            </a:pPr>
            <a:r>
              <a:rPr lang="en-GB" sz="3800" b="1" i="0" u="none" strike="noStrike" cap="none">
                <a:solidFill>
                  <a:srgbClr val="2F5496"/>
                </a:solidFill>
                <a:latin typeface="Calibri"/>
                <a:ea typeface="Calibri"/>
                <a:cs typeface="Calibri"/>
                <a:sym typeface="Calibri"/>
              </a:rPr>
              <a:t>East of England</a:t>
            </a:r>
            <a:endParaRPr sz="1400" b="0" i="0" u="none" strike="noStrike" cap="none">
              <a:solidFill>
                <a:srgbClr val="000000"/>
              </a:solidFill>
              <a:latin typeface="Arial"/>
              <a:ea typeface="Arial"/>
              <a:cs typeface="Arial"/>
              <a:sym typeface="Arial"/>
            </a:endParaRPr>
          </a:p>
        </p:txBody>
      </p:sp>
      <p:sp>
        <p:nvSpPr>
          <p:cNvPr id="810" name="Google Shape;810;g17d722ec338_17_133"/>
          <p:cNvSpPr txBox="1">
            <a:spLocks noGrp="1"/>
          </p:cNvSpPr>
          <p:nvPr>
            <p:ph type="ftr" idx="11"/>
          </p:nvPr>
        </p:nvSpPr>
        <p:spPr>
          <a:xfrm>
            <a:off x="4387851" y="6027798"/>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GB">
                <a:solidFill>
                  <a:schemeClr val="lt1"/>
                </a:solidFill>
              </a:rPr>
              <a:t>Acute stroke care in the EoE - using technology to support local decision making</a:t>
            </a:r>
            <a:endParaRPr/>
          </a:p>
        </p:txBody>
      </p:sp>
      <p:grpSp>
        <p:nvGrpSpPr>
          <p:cNvPr id="811" name="Google Shape;811;g17d722ec338_17_133"/>
          <p:cNvGrpSpPr/>
          <p:nvPr/>
        </p:nvGrpSpPr>
        <p:grpSpPr>
          <a:xfrm>
            <a:off x="3077633" y="73025"/>
            <a:ext cx="9114367" cy="6619875"/>
            <a:chOff x="2273957" y="193629"/>
            <a:chExt cx="9774705" cy="6562278"/>
          </a:xfrm>
        </p:grpSpPr>
        <p:grpSp>
          <p:nvGrpSpPr>
            <p:cNvPr id="812" name="Google Shape;812;g17d722ec338_17_133"/>
            <p:cNvGrpSpPr/>
            <p:nvPr/>
          </p:nvGrpSpPr>
          <p:grpSpPr>
            <a:xfrm>
              <a:off x="2273957" y="193629"/>
              <a:ext cx="9774705" cy="6562278"/>
              <a:chOff x="3916473" y="3133503"/>
              <a:chExt cx="3601212" cy="3362011"/>
            </a:xfrm>
          </p:grpSpPr>
          <p:pic>
            <p:nvPicPr>
              <p:cNvPr id="813" name="Google Shape;813;g17d722ec338_17_133"/>
              <p:cNvPicPr preferRelativeResize="0"/>
              <p:nvPr/>
            </p:nvPicPr>
            <p:blipFill rotWithShape="1">
              <a:blip r:embed="rId3">
                <a:alphaModFix/>
              </a:blip>
              <a:srcRect/>
              <a:stretch/>
            </p:blipFill>
            <p:spPr>
              <a:xfrm>
                <a:off x="3916473" y="3133503"/>
                <a:ext cx="3601212" cy="3362011"/>
              </a:xfrm>
              <a:prstGeom prst="rect">
                <a:avLst/>
              </a:prstGeom>
              <a:noFill/>
              <a:ln>
                <a:noFill/>
              </a:ln>
            </p:spPr>
          </p:pic>
          <p:sp>
            <p:nvSpPr>
              <p:cNvPr id="814" name="Google Shape;814;g17d722ec338_17_133"/>
              <p:cNvSpPr/>
              <p:nvPr/>
            </p:nvSpPr>
            <p:spPr>
              <a:xfrm>
                <a:off x="4818030" y="4814509"/>
                <a:ext cx="200718" cy="169310"/>
              </a:xfrm>
              <a:prstGeom prst="star5">
                <a:avLst>
                  <a:gd name="adj" fmla="val 19098"/>
                  <a:gd name="hf" fmla="val 105146"/>
                  <a:gd name="vf" fmla="val 110557"/>
                </a:avLst>
              </a:prstGeom>
              <a:solidFill>
                <a:schemeClr val="accent4"/>
              </a:solidFill>
              <a:ln w="12700" cap="flat" cmpd="sng">
                <a:solidFill>
                  <a:srgbClr val="BA8C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15" name="Google Shape;815;g17d722ec338_17_133"/>
              <p:cNvSpPr/>
              <p:nvPr/>
            </p:nvSpPr>
            <p:spPr>
              <a:xfrm>
                <a:off x="6277416" y="3893785"/>
                <a:ext cx="200718" cy="169310"/>
              </a:xfrm>
              <a:prstGeom prst="star5">
                <a:avLst>
                  <a:gd name="adj" fmla="val 19098"/>
                  <a:gd name="hf" fmla="val 105146"/>
                  <a:gd name="vf" fmla="val 110557"/>
                </a:avLst>
              </a:prstGeom>
              <a:solidFill>
                <a:schemeClr val="accent4"/>
              </a:solidFill>
              <a:ln w="12700" cap="flat" cmpd="sng">
                <a:solidFill>
                  <a:srgbClr val="BA8C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cxnSp>
          <p:nvCxnSpPr>
            <p:cNvPr id="816" name="Google Shape;816;g17d722ec338_17_133"/>
            <p:cNvCxnSpPr/>
            <p:nvPr/>
          </p:nvCxnSpPr>
          <p:spPr>
            <a:xfrm flipH="1">
              <a:off x="5265843" y="2008091"/>
              <a:ext cx="4957723" cy="1375403"/>
            </a:xfrm>
            <a:prstGeom prst="straightConnector1">
              <a:avLst/>
            </a:prstGeom>
            <a:noFill/>
            <a:ln w="31750" cap="flat" cmpd="sng">
              <a:solidFill>
                <a:schemeClr val="dk2"/>
              </a:solidFill>
              <a:prstDash val="solid"/>
              <a:miter lim="800000"/>
              <a:headEnd type="none" w="sm" len="sm"/>
              <a:tailEnd type="stealth" w="med" len="med"/>
            </a:ln>
          </p:spPr>
        </p:cxnSp>
        <p:sp>
          <p:nvSpPr>
            <p:cNvPr id="817" name="Google Shape;817;g17d722ec338_17_133"/>
            <p:cNvSpPr txBox="1"/>
            <p:nvPr/>
          </p:nvSpPr>
          <p:spPr>
            <a:xfrm>
              <a:off x="7818616" y="2536504"/>
              <a:ext cx="1725038" cy="518668"/>
            </a:xfrm>
            <a:prstGeom prst="rect">
              <a:avLst/>
            </a:prstGeom>
            <a:solidFill>
              <a:schemeClr val="dk2"/>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a:solidFill>
                    <a:schemeClr val="lt1"/>
                  </a:solidFill>
                  <a:latin typeface="Calibri"/>
                  <a:ea typeface="Calibri"/>
                  <a:cs typeface="Calibri"/>
                  <a:sym typeface="Calibri"/>
                </a:rPr>
                <a:t>87 miles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GB" sz="1200" b="1" i="0" u="none" strike="noStrike" cap="none">
                  <a:solidFill>
                    <a:srgbClr val="FF0000"/>
                  </a:solidFill>
                  <a:latin typeface="Calibri"/>
                  <a:ea typeface="Calibri"/>
                  <a:cs typeface="Calibri"/>
                  <a:sym typeface="Calibri"/>
                </a:rPr>
                <a:t>1 hr. 43 mins </a:t>
              </a:r>
              <a:endParaRPr sz="1200" b="1" i="0" u="none" strike="noStrike" cap="none">
                <a:solidFill>
                  <a:schemeClr val="lt1"/>
                </a:solidFill>
                <a:latin typeface="Calibri"/>
                <a:ea typeface="Calibri"/>
                <a:cs typeface="Calibri"/>
                <a:sym typeface="Calibri"/>
              </a:endParaRPr>
            </a:p>
          </p:txBody>
        </p:sp>
        <p:cxnSp>
          <p:nvCxnSpPr>
            <p:cNvPr id="818" name="Google Shape;818;g17d722ec338_17_133"/>
            <p:cNvCxnSpPr/>
            <p:nvPr/>
          </p:nvCxnSpPr>
          <p:spPr>
            <a:xfrm flipH="1">
              <a:off x="5050192" y="1277900"/>
              <a:ext cx="835367" cy="2105594"/>
            </a:xfrm>
            <a:prstGeom prst="straightConnector1">
              <a:avLst/>
            </a:prstGeom>
            <a:noFill/>
            <a:ln w="31750" cap="flat" cmpd="sng">
              <a:solidFill>
                <a:schemeClr val="dk2"/>
              </a:solidFill>
              <a:prstDash val="solid"/>
              <a:miter lim="800000"/>
              <a:headEnd type="none" w="sm" len="sm"/>
              <a:tailEnd type="stealth" w="med" len="med"/>
            </a:ln>
          </p:spPr>
        </p:cxnSp>
        <p:sp>
          <p:nvSpPr>
            <p:cNvPr id="819" name="Google Shape;819;g17d722ec338_17_133"/>
            <p:cNvSpPr txBox="1"/>
            <p:nvPr/>
          </p:nvSpPr>
          <p:spPr>
            <a:xfrm>
              <a:off x="4914211" y="1677616"/>
              <a:ext cx="1462831" cy="518668"/>
            </a:xfrm>
            <a:prstGeom prst="rect">
              <a:avLst/>
            </a:prstGeom>
            <a:solidFill>
              <a:schemeClr val="dk2"/>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a:solidFill>
                    <a:schemeClr val="lt1"/>
                  </a:solidFill>
                  <a:latin typeface="Calibri"/>
                  <a:ea typeface="Calibri"/>
                  <a:cs typeface="Calibri"/>
                  <a:sym typeface="Calibri"/>
                </a:rPr>
                <a:t>47 miles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GB" sz="1200" b="1" i="0" u="none" strike="noStrike" cap="none">
                  <a:solidFill>
                    <a:srgbClr val="FF0000"/>
                  </a:solidFill>
                  <a:latin typeface="Calibri"/>
                  <a:ea typeface="Calibri"/>
                  <a:cs typeface="Calibri"/>
                  <a:sym typeface="Calibri"/>
                </a:rPr>
                <a:t>1 hr. 22 mins </a:t>
              </a:r>
              <a:endParaRPr sz="1200" b="1" i="0" u="none" strike="noStrike" cap="none">
                <a:solidFill>
                  <a:schemeClr val="lt1"/>
                </a:solidFill>
                <a:latin typeface="Calibri"/>
                <a:ea typeface="Calibri"/>
                <a:cs typeface="Calibri"/>
                <a:sym typeface="Calibri"/>
              </a:endParaRPr>
            </a:p>
          </p:txBody>
        </p:sp>
        <p:cxnSp>
          <p:nvCxnSpPr>
            <p:cNvPr id="820" name="Google Shape;820;g17d722ec338_17_133"/>
            <p:cNvCxnSpPr/>
            <p:nvPr/>
          </p:nvCxnSpPr>
          <p:spPr>
            <a:xfrm rot="10800000">
              <a:off x="5154613" y="3679348"/>
              <a:ext cx="3341469" cy="489416"/>
            </a:xfrm>
            <a:prstGeom prst="straightConnector1">
              <a:avLst/>
            </a:prstGeom>
            <a:noFill/>
            <a:ln w="31750" cap="flat" cmpd="sng">
              <a:solidFill>
                <a:schemeClr val="dk2"/>
              </a:solidFill>
              <a:prstDash val="solid"/>
              <a:miter lim="800000"/>
              <a:headEnd type="none" w="sm" len="sm"/>
              <a:tailEnd type="stealth" w="med" len="med"/>
            </a:ln>
          </p:spPr>
        </p:cxnSp>
        <p:sp>
          <p:nvSpPr>
            <p:cNvPr id="821" name="Google Shape;821;g17d722ec338_17_133"/>
            <p:cNvSpPr txBox="1"/>
            <p:nvPr/>
          </p:nvSpPr>
          <p:spPr>
            <a:xfrm>
              <a:off x="6098817" y="3799759"/>
              <a:ext cx="1564290" cy="518668"/>
            </a:xfrm>
            <a:prstGeom prst="rect">
              <a:avLst/>
            </a:prstGeom>
            <a:solidFill>
              <a:schemeClr val="dk2"/>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a:solidFill>
                    <a:schemeClr val="lt1"/>
                  </a:solidFill>
                  <a:latin typeface="Calibri"/>
                  <a:ea typeface="Calibri"/>
                  <a:cs typeface="Calibri"/>
                  <a:sym typeface="Calibri"/>
                </a:rPr>
                <a:t>58 miles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GB" sz="1200" b="1" i="0" u="none" strike="noStrike" cap="none">
                  <a:solidFill>
                    <a:srgbClr val="FF0000"/>
                  </a:solidFill>
                  <a:latin typeface="Calibri"/>
                  <a:ea typeface="Calibri"/>
                  <a:cs typeface="Calibri"/>
                  <a:sym typeface="Calibri"/>
                </a:rPr>
                <a:t>1 hr. 14 mins </a:t>
              </a:r>
              <a:endParaRPr sz="1200" b="1" i="0" u="none" strike="noStrike" cap="none">
                <a:solidFill>
                  <a:schemeClr val="lt1"/>
                </a:solidFill>
                <a:latin typeface="Calibri"/>
                <a:ea typeface="Calibri"/>
                <a:cs typeface="Calibri"/>
                <a:sym typeface="Calibri"/>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0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825"/>
        <p:cNvGrpSpPr/>
        <p:nvPr/>
      </p:nvGrpSpPr>
      <p:grpSpPr>
        <a:xfrm>
          <a:off x="0" y="0"/>
          <a:ext cx="0" cy="0"/>
          <a:chOff x="0" y="0"/>
          <a:chExt cx="0" cy="0"/>
        </a:xfrm>
      </p:grpSpPr>
      <p:sp>
        <p:nvSpPr>
          <p:cNvPr id="826" name="Google Shape;826;g17d722ec338_17_155"/>
          <p:cNvSpPr txBox="1">
            <a:spLocks noGrp="1"/>
          </p:cNvSpPr>
          <p:nvPr>
            <p:ph type="title"/>
          </p:nvPr>
        </p:nvSpPr>
        <p:spPr>
          <a:xfrm>
            <a:off x="838200" y="365125"/>
            <a:ext cx="10515600" cy="946317"/>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400"/>
              <a:buNone/>
            </a:pPr>
            <a:r>
              <a:rPr lang="en-GB" sz="4000" b="1">
                <a:solidFill>
                  <a:srgbClr val="2F5496"/>
                </a:solidFill>
              </a:rPr>
              <a:t>Stroke Telemedicine timeline</a:t>
            </a:r>
            <a:endParaRPr/>
          </a:p>
        </p:txBody>
      </p:sp>
      <p:sp>
        <p:nvSpPr>
          <p:cNvPr id="827" name="Google Shape;827;g17d722ec338_17_155"/>
          <p:cNvSpPr txBox="1">
            <a:spLocks noGrp="1"/>
          </p:cNvSpPr>
          <p:nvPr>
            <p:ph type="ftr" idx="11"/>
          </p:nvPr>
        </p:nvSpPr>
        <p:spPr>
          <a:xfrm>
            <a:off x="2963119" y="6356350"/>
            <a:ext cx="5498939"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GB"/>
              <a:t>Acute stroke care in the EoE - using technology to support local decision making</a:t>
            </a:r>
            <a:endParaRPr/>
          </a:p>
        </p:txBody>
      </p:sp>
      <p:sp>
        <p:nvSpPr>
          <p:cNvPr id="828" name="Google Shape;828;g17d722ec338_17_1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GB"/>
              <a:t>63</a:t>
            </a:fld>
            <a:endParaRPr/>
          </a:p>
        </p:txBody>
      </p:sp>
      <p:grpSp>
        <p:nvGrpSpPr>
          <p:cNvPr id="829" name="Google Shape;829;g17d722ec338_17_155"/>
          <p:cNvGrpSpPr/>
          <p:nvPr/>
        </p:nvGrpSpPr>
        <p:grpSpPr>
          <a:xfrm>
            <a:off x="70480" y="2230175"/>
            <a:ext cx="12112819" cy="2397648"/>
            <a:chOff x="52860" y="833175"/>
            <a:chExt cx="9084614" cy="2397648"/>
          </a:xfrm>
        </p:grpSpPr>
        <p:sp>
          <p:nvSpPr>
            <p:cNvPr id="830" name="Google Shape;830;g17d722ec338_17_155"/>
            <p:cNvSpPr/>
            <p:nvPr/>
          </p:nvSpPr>
          <p:spPr>
            <a:xfrm>
              <a:off x="52860" y="833175"/>
              <a:ext cx="1522582" cy="2397648"/>
            </a:xfrm>
            <a:prstGeom prst="roundRect">
              <a:avLst>
                <a:gd name="adj" fmla="val 1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1" name="Google Shape;831;g17d722ec338_17_155"/>
            <p:cNvSpPr txBox="1"/>
            <p:nvPr/>
          </p:nvSpPr>
          <p:spPr>
            <a:xfrm>
              <a:off x="97455" y="877770"/>
              <a:ext cx="1433392" cy="2308458"/>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chemeClr val="lt1"/>
                </a:buClr>
                <a:buSzPts val="2400"/>
                <a:buFont typeface="Avenir"/>
                <a:buNone/>
              </a:pPr>
              <a:r>
                <a:rPr lang="en-GB" sz="2400" b="0" i="0" u="none" strike="noStrike" cap="none">
                  <a:solidFill>
                    <a:schemeClr val="lt1"/>
                  </a:solidFill>
                  <a:latin typeface="Avenir"/>
                  <a:ea typeface="Avenir"/>
                  <a:cs typeface="Avenir"/>
                  <a:sym typeface="Avenir"/>
                </a:rPr>
                <a:t>2010</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840"/>
                </a:spcBef>
                <a:spcAft>
                  <a:spcPts val="0"/>
                </a:spcAft>
                <a:buClr>
                  <a:schemeClr val="lt1"/>
                </a:buClr>
                <a:buSzPts val="1600"/>
                <a:buFont typeface="Avenir"/>
                <a:buChar char="•"/>
              </a:pPr>
              <a:r>
                <a:rPr lang="en-GB" sz="1600" b="0" i="0" u="none" strike="noStrike" cap="none">
                  <a:solidFill>
                    <a:schemeClr val="lt1"/>
                  </a:solidFill>
                  <a:latin typeface="Avenir"/>
                  <a:ea typeface="Avenir"/>
                  <a:cs typeface="Avenir"/>
                  <a:sym typeface="Avenir"/>
                </a:rPr>
                <a:t>Service launch</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40"/>
                </a:spcBef>
                <a:spcAft>
                  <a:spcPts val="0"/>
                </a:spcAft>
                <a:buClr>
                  <a:schemeClr val="lt1"/>
                </a:buClr>
                <a:buSzPts val="1600"/>
                <a:buFont typeface="Avenir"/>
                <a:buChar char="•"/>
              </a:pPr>
              <a:r>
                <a:rPr lang="en-GB" sz="1600" b="0" i="0" u="none" strike="noStrike" cap="none">
                  <a:solidFill>
                    <a:schemeClr val="lt1"/>
                  </a:solidFill>
                  <a:latin typeface="Avenir"/>
                  <a:ea typeface="Avenir"/>
                  <a:cs typeface="Avenir"/>
                  <a:sym typeface="Avenir"/>
                </a:rPr>
                <a:t>4 hospitals </a:t>
              </a:r>
              <a:endParaRPr sz="1400" b="0" i="0" u="none" strike="noStrike" cap="none">
                <a:solidFill>
                  <a:srgbClr val="000000"/>
                </a:solidFill>
                <a:latin typeface="Arial"/>
                <a:ea typeface="Arial"/>
                <a:cs typeface="Arial"/>
                <a:sym typeface="Arial"/>
              </a:endParaRPr>
            </a:p>
          </p:txBody>
        </p:sp>
        <p:sp>
          <p:nvSpPr>
            <p:cNvPr id="832" name="Google Shape;832;g17d722ec338_17_155"/>
            <p:cNvSpPr/>
            <p:nvPr/>
          </p:nvSpPr>
          <p:spPr>
            <a:xfrm>
              <a:off x="1651953" y="1922762"/>
              <a:ext cx="162203" cy="218474"/>
            </a:xfrm>
            <a:prstGeom prst="rightArrow">
              <a:avLst>
                <a:gd name="adj1" fmla="val 60000"/>
                <a:gd name="adj2" fmla="val 50000"/>
              </a:avLst>
            </a:prstGeom>
            <a:solidFill>
              <a:srgbClr val="ABBAD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3" name="Google Shape;833;g17d722ec338_17_155"/>
            <p:cNvSpPr txBox="1"/>
            <p:nvPr/>
          </p:nvSpPr>
          <p:spPr>
            <a:xfrm>
              <a:off x="1651953" y="1966457"/>
              <a:ext cx="113542" cy="131084"/>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900"/>
                <a:buFont typeface="Calibri"/>
                <a:buNone/>
              </a:pPr>
              <a:endParaRPr sz="900" b="0" i="0" u="none" strike="noStrike" cap="none">
                <a:solidFill>
                  <a:schemeClr val="lt1"/>
                </a:solidFill>
                <a:latin typeface="Calibri"/>
                <a:ea typeface="Calibri"/>
                <a:cs typeface="Calibri"/>
                <a:sym typeface="Calibri"/>
              </a:endParaRPr>
            </a:p>
          </p:txBody>
        </p:sp>
        <p:sp>
          <p:nvSpPr>
            <p:cNvPr id="834" name="Google Shape;834;g17d722ec338_17_155"/>
            <p:cNvSpPr/>
            <p:nvPr/>
          </p:nvSpPr>
          <p:spPr>
            <a:xfrm>
              <a:off x="1881486" y="833175"/>
              <a:ext cx="1723843" cy="2397648"/>
            </a:xfrm>
            <a:prstGeom prst="roundRect">
              <a:avLst>
                <a:gd name="adj" fmla="val 1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5" name="Google Shape;835;g17d722ec338_17_155"/>
            <p:cNvSpPr txBox="1"/>
            <p:nvPr/>
          </p:nvSpPr>
          <p:spPr>
            <a:xfrm>
              <a:off x="1931976" y="883665"/>
              <a:ext cx="1622863" cy="2296668"/>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chemeClr val="lt1"/>
                </a:buClr>
                <a:buSzPts val="2400"/>
                <a:buFont typeface="Avenir"/>
                <a:buNone/>
              </a:pPr>
              <a:r>
                <a:rPr lang="en-GB" sz="2400" b="0" i="0" u="none" strike="noStrike" cap="none">
                  <a:solidFill>
                    <a:schemeClr val="lt1"/>
                  </a:solidFill>
                  <a:latin typeface="Avenir"/>
                  <a:ea typeface="Avenir"/>
                  <a:cs typeface="Avenir"/>
                  <a:sym typeface="Avenir"/>
                </a:rPr>
                <a:t>2012</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840"/>
                </a:spcBef>
                <a:spcAft>
                  <a:spcPts val="0"/>
                </a:spcAft>
                <a:buClr>
                  <a:schemeClr val="lt1"/>
                </a:buClr>
                <a:buSzPts val="1600"/>
                <a:buFont typeface="Avenir"/>
                <a:buChar char="•"/>
              </a:pPr>
              <a:r>
                <a:rPr lang="en-GB" sz="1600" b="0" i="0" u="none" strike="noStrike" cap="none">
                  <a:solidFill>
                    <a:schemeClr val="lt1"/>
                  </a:solidFill>
                  <a:latin typeface="Avenir"/>
                  <a:ea typeface="Avenir"/>
                  <a:cs typeface="Avenir"/>
                  <a:sym typeface="Avenir"/>
                </a:rPr>
                <a:t>5 hospitals</a:t>
              </a:r>
              <a:endParaRPr sz="1400" b="0" i="0" u="none" strike="noStrike" cap="none">
                <a:solidFill>
                  <a:schemeClr val="lt1"/>
                </a:solidFill>
                <a:latin typeface="Avenir"/>
                <a:ea typeface="Avenir"/>
                <a:cs typeface="Avenir"/>
                <a:sym typeface="Avenir"/>
              </a:endParaRPr>
            </a:p>
            <a:p>
              <a:pPr marL="171450" marR="0" lvl="1" indent="-171450" algn="l" rtl="0">
                <a:lnSpc>
                  <a:spcPct val="90000"/>
                </a:lnSpc>
                <a:spcBef>
                  <a:spcPts val="240"/>
                </a:spcBef>
                <a:spcAft>
                  <a:spcPts val="0"/>
                </a:spcAft>
                <a:buClr>
                  <a:schemeClr val="lt1"/>
                </a:buClr>
                <a:buSzPts val="1600"/>
                <a:buFont typeface="Avenir"/>
                <a:buChar char="•"/>
              </a:pPr>
              <a:r>
                <a:rPr lang="en-GB" sz="1600" b="0" i="0" u="none" strike="noStrike" cap="none">
                  <a:solidFill>
                    <a:schemeClr val="lt1"/>
                  </a:solidFill>
                  <a:latin typeface="Avenir"/>
                  <a:ea typeface="Avenir"/>
                  <a:cs typeface="Avenir"/>
                  <a:sym typeface="Avenir"/>
                </a:rPr>
                <a:t>Thrombolysis extended </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40"/>
                </a:spcBef>
                <a:spcAft>
                  <a:spcPts val="0"/>
                </a:spcAft>
                <a:buClr>
                  <a:schemeClr val="lt1"/>
                </a:buClr>
                <a:buSzPts val="1600"/>
                <a:buFont typeface="Avenir"/>
                <a:buChar char="•"/>
              </a:pPr>
              <a:r>
                <a:rPr lang="en-GB" sz="1600" b="0" i="0" u="none" strike="noStrike" cap="none">
                  <a:solidFill>
                    <a:schemeClr val="lt1"/>
                  </a:solidFill>
                  <a:latin typeface="Avenir"/>
                  <a:ea typeface="Avenir"/>
                  <a:cs typeface="Avenir"/>
                  <a:sym typeface="Avenir"/>
                </a:rPr>
                <a:t>(IST-3)</a:t>
              </a:r>
              <a:endParaRPr sz="1400" b="0" i="0" u="none" strike="noStrike" cap="none">
                <a:solidFill>
                  <a:srgbClr val="000000"/>
                </a:solidFill>
                <a:latin typeface="Arial"/>
                <a:ea typeface="Arial"/>
                <a:cs typeface="Arial"/>
                <a:sym typeface="Arial"/>
              </a:endParaRPr>
            </a:p>
            <a:p>
              <a:pPr marL="171450" marR="0" lvl="1" indent="-82550" algn="l" rtl="0">
                <a:lnSpc>
                  <a:spcPct val="90000"/>
                </a:lnSpc>
                <a:spcBef>
                  <a:spcPts val="240"/>
                </a:spcBef>
                <a:spcAft>
                  <a:spcPts val="0"/>
                </a:spcAft>
                <a:buClr>
                  <a:schemeClr val="dk1"/>
                </a:buClr>
                <a:buSzPts val="1400"/>
                <a:buFont typeface="Calibri"/>
                <a:buNone/>
              </a:pPr>
              <a:endParaRPr sz="1400" b="0" i="0" u="none" strike="noStrike" cap="none">
                <a:solidFill>
                  <a:schemeClr val="lt1"/>
                </a:solidFill>
                <a:latin typeface="Avenir"/>
                <a:ea typeface="Avenir"/>
                <a:cs typeface="Avenir"/>
                <a:sym typeface="Avenir"/>
              </a:endParaRPr>
            </a:p>
          </p:txBody>
        </p:sp>
        <p:sp>
          <p:nvSpPr>
            <p:cNvPr id="836" name="Google Shape;836;g17d722ec338_17_155"/>
            <p:cNvSpPr/>
            <p:nvPr/>
          </p:nvSpPr>
          <p:spPr>
            <a:xfrm>
              <a:off x="3693424" y="1922762"/>
              <a:ext cx="186760" cy="218474"/>
            </a:xfrm>
            <a:prstGeom prst="rightArrow">
              <a:avLst>
                <a:gd name="adj1" fmla="val 60000"/>
                <a:gd name="adj2" fmla="val 50000"/>
              </a:avLst>
            </a:prstGeom>
            <a:solidFill>
              <a:srgbClr val="ABBAD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7" name="Google Shape;837;g17d722ec338_17_155"/>
            <p:cNvSpPr txBox="1"/>
            <p:nvPr/>
          </p:nvSpPr>
          <p:spPr>
            <a:xfrm>
              <a:off x="3693424" y="1966457"/>
              <a:ext cx="130732" cy="131084"/>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900"/>
                <a:buFont typeface="Calibri"/>
                <a:buNone/>
              </a:pPr>
              <a:endParaRPr sz="900" b="0" i="0" u="none" strike="noStrike" cap="none">
                <a:solidFill>
                  <a:schemeClr val="lt1"/>
                </a:solidFill>
                <a:latin typeface="Calibri"/>
                <a:ea typeface="Calibri"/>
                <a:cs typeface="Calibri"/>
                <a:sym typeface="Calibri"/>
              </a:endParaRPr>
            </a:p>
          </p:txBody>
        </p:sp>
        <p:sp>
          <p:nvSpPr>
            <p:cNvPr id="838" name="Google Shape;838;g17d722ec338_17_155"/>
            <p:cNvSpPr/>
            <p:nvPr/>
          </p:nvSpPr>
          <p:spPr>
            <a:xfrm>
              <a:off x="3957708" y="833175"/>
              <a:ext cx="1511922" cy="2397648"/>
            </a:xfrm>
            <a:prstGeom prst="roundRect">
              <a:avLst>
                <a:gd name="adj" fmla="val 1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9" name="Google Shape;839;g17d722ec338_17_155"/>
            <p:cNvSpPr txBox="1"/>
            <p:nvPr/>
          </p:nvSpPr>
          <p:spPr>
            <a:xfrm>
              <a:off x="4001991" y="877458"/>
              <a:ext cx="1423356" cy="2309082"/>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chemeClr val="lt1"/>
                </a:buClr>
                <a:buSzPts val="2400"/>
                <a:buFont typeface="Avenir"/>
                <a:buNone/>
              </a:pPr>
              <a:r>
                <a:rPr lang="en-GB" sz="2400" b="0" i="0" u="none" strike="noStrike" cap="none">
                  <a:solidFill>
                    <a:schemeClr val="lt1"/>
                  </a:solidFill>
                  <a:latin typeface="Avenir"/>
                  <a:ea typeface="Avenir"/>
                  <a:cs typeface="Avenir"/>
                  <a:sym typeface="Avenir"/>
                </a:rPr>
                <a:t>2016</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840"/>
                </a:spcBef>
                <a:spcAft>
                  <a:spcPts val="0"/>
                </a:spcAft>
                <a:buClr>
                  <a:schemeClr val="lt1"/>
                </a:buClr>
                <a:buSzPts val="1600"/>
                <a:buFont typeface="Avenir"/>
                <a:buChar char="•"/>
              </a:pPr>
              <a:r>
                <a:rPr lang="en-GB" sz="1600" b="0" i="0" u="none" strike="noStrike" cap="none">
                  <a:solidFill>
                    <a:schemeClr val="lt1"/>
                  </a:solidFill>
                  <a:latin typeface="Avenir"/>
                  <a:ea typeface="Avenir"/>
                  <a:cs typeface="Avenir"/>
                  <a:sym typeface="Avenir"/>
                </a:rPr>
                <a:t>7 hospitals</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40"/>
                </a:spcBef>
                <a:spcAft>
                  <a:spcPts val="0"/>
                </a:spcAft>
                <a:buClr>
                  <a:schemeClr val="lt1"/>
                </a:buClr>
                <a:buSzPts val="1600"/>
                <a:buFont typeface="Avenir"/>
                <a:buChar char="•"/>
              </a:pPr>
              <a:r>
                <a:rPr lang="en-GB" sz="1600" b="0" i="0" u="none" strike="noStrike" cap="none">
                  <a:solidFill>
                    <a:schemeClr val="lt1"/>
                  </a:solidFill>
                  <a:latin typeface="Avenir"/>
                  <a:ea typeface="Avenir"/>
                  <a:cs typeface="Avenir"/>
                  <a:sym typeface="Avenir"/>
                </a:rPr>
                <a:t>Image Exchange Portal </a:t>
              </a:r>
              <a:endParaRPr sz="1400" b="0" i="0" u="none" strike="noStrike" cap="none">
                <a:solidFill>
                  <a:srgbClr val="000000"/>
                </a:solidFill>
                <a:latin typeface="Arial"/>
                <a:ea typeface="Arial"/>
                <a:cs typeface="Arial"/>
                <a:sym typeface="Arial"/>
              </a:endParaRPr>
            </a:p>
          </p:txBody>
        </p:sp>
        <p:sp>
          <p:nvSpPr>
            <p:cNvPr id="840" name="Google Shape;840;g17d722ec338_17_155"/>
            <p:cNvSpPr/>
            <p:nvPr/>
          </p:nvSpPr>
          <p:spPr>
            <a:xfrm>
              <a:off x="5557725" y="1922762"/>
              <a:ext cx="186760" cy="218474"/>
            </a:xfrm>
            <a:prstGeom prst="rightArrow">
              <a:avLst>
                <a:gd name="adj1" fmla="val 60000"/>
                <a:gd name="adj2" fmla="val 50000"/>
              </a:avLst>
            </a:prstGeom>
            <a:solidFill>
              <a:srgbClr val="ABBAD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1" name="Google Shape;841;g17d722ec338_17_155"/>
            <p:cNvSpPr txBox="1"/>
            <p:nvPr/>
          </p:nvSpPr>
          <p:spPr>
            <a:xfrm>
              <a:off x="5557725" y="1966457"/>
              <a:ext cx="130732" cy="131084"/>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900"/>
                <a:buFont typeface="Calibri"/>
                <a:buNone/>
              </a:pPr>
              <a:endParaRPr sz="900" b="0" i="0" u="none" strike="noStrike" cap="none">
                <a:solidFill>
                  <a:schemeClr val="lt1"/>
                </a:solidFill>
                <a:latin typeface="Calibri"/>
                <a:ea typeface="Calibri"/>
                <a:cs typeface="Calibri"/>
                <a:sym typeface="Calibri"/>
              </a:endParaRPr>
            </a:p>
          </p:txBody>
        </p:sp>
        <p:sp>
          <p:nvSpPr>
            <p:cNvPr id="842" name="Google Shape;842;g17d722ec338_17_155"/>
            <p:cNvSpPr/>
            <p:nvPr/>
          </p:nvSpPr>
          <p:spPr>
            <a:xfrm>
              <a:off x="5822009" y="833175"/>
              <a:ext cx="1528775" cy="2397648"/>
            </a:xfrm>
            <a:prstGeom prst="roundRect">
              <a:avLst>
                <a:gd name="adj" fmla="val 1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3" name="Google Shape;843;g17d722ec338_17_155"/>
            <p:cNvSpPr txBox="1"/>
            <p:nvPr/>
          </p:nvSpPr>
          <p:spPr>
            <a:xfrm>
              <a:off x="5866785" y="877951"/>
              <a:ext cx="1439223" cy="2308096"/>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chemeClr val="lt1"/>
                </a:buClr>
                <a:buSzPts val="2400"/>
                <a:buFont typeface="Avenir"/>
                <a:buNone/>
              </a:pPr>
              <a:r>
                <a:rPr lang="en-GB" sz="2400" b="0" i="0" u="none" strike="noStrike" cap="none">
                  <a:solidFill>
                    <a:schemeClr val="lt1"/>
                  </a:solidFill>
                  <a:latin typeface="Avenir"/>
                  <a:ea typeface="Avenir"/>
                  <a:cs typeface="Avenir"/>
                  <a:sym typeface="Avenir"/>
                </a:rPr>
                <a:t>2018</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840"/>
                </a:spcBef>
                <a:spcAft>
                  <a:spcPts val="0"/>
                </a:spcAft>
                <a:buClr>
                  <a:schemeClr val="lt1"/>
                </a:buClr>
                <a:buSzPts val="1600"/>
                <a:buFont typeface="Avenir"/>
                <a:buChar char="•"/>
              </a:pPr>
              <a:r>
                <a:rPr lang="en-GB" sz="1600" b="0" i="0" u="none" strike="noStrike" cap="none">
                  <a:solidFill>
                    <a:schemeClr val="lt1"/>
                  </a:solidFill>
                  <a:latin typeface="Avenir"/>
                  <a:ea typeface="Avenir"/>
                  <a:cs typeface="Avenir"/>
                  <a:sym typeface="Avenir"/>
                </a:rPr>
                <a:t>Paramedic Stroke Mimic Project</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40"/>
                </a:spcBef>
                <a:spcAft>
                  <a:spcPts val="0"/>
                </a:spcAft>
                <a:buClr>
                  <a:schemeClr val="lt1"/>
                </a:buClr>
                <a:buSzPts val="1600"/>
                <a:buFont typeface="Avenir"/>
                <a:buChar char="•"/>
              </a:pPr>
              <a:r>
                <a:rPr lang="en-GB" sz="1600" b="0" i="0" u="none" strike="noStrike" cap="none">
                  <a:solidFill>
                    <a:schemeClr val="lt1"/>
                  </a:solidFill>
                  <a:latin typeface="Avenir"/>
                  <a:ea typeface="Avenir"/>
                  <a:cs typeface="Avenir"/>
                  <a:sym typeface="Avenir"/>
                </a:rPr>
                <a:t>12 consultants</a:t>
              </a:r>
              <a:endParaRPr sz="1400" b="0" i="0" u="none" strike="noStrike" cap="none">
                <a:solidFill>
                  <a:srgbClr val="000000"/>
                </a:solidFill>
                <a:latin typeface="Arial"/>
                <a:ea typeface="Arial"/>
                <a:cs typeface="Arial"/>
                <a:sym typeface="Arial"/>
              </a:endParaRPr>
            </a:p>
          </p:txBody>
        </p:sp>
        <p:sp>
          <p:nvSpPr>
            <p:cNvPr id="844" name="Google Shape;844;g17d722ec338_17_155"/>
            <p:cNvSpPr/>
            <p:nvPr/>
          </p:nvSpPr>
          <p:spPr>
            <a:xfrm>
              <a:off x="7438879" y="1922762"/>
              <a:ext cx="186760" cy="218474"/>
            </a:xfrm>
            <a:prstGeom prst="rightArrow">
              <a:avLst>
                <a:gd name="adj1" fmla="val 60000"/>
                <a:gd name="adj2" fmla="val 50000"/>
              </a:avLst>
            </a:prstGeom>
            <a:solidFill>
              <a:srgbClr val="ABBAD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5" name="Google Shape;845;g17d722ec338_17_155"/>
            <p:cNvSpPr txBox="1"/>
            <p:nvPr/>
          </p:nvSpPr>
          <p:spPr>
            <a:xfrm>
              <a:off x="7438879" y="1966457"/>
              <a:ext cx="130732" cy="131084"/>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900"/>
                <a:buFont typeface="Calibri"/>
                <a:buNone/>
              </a:pPr>
              <a:endParaRPr sz="900" b="0" i="0" u="none" strike="noStrike" cap="none">
                <a:solidFill>
                  <a:schemeClr val="lt1"/>
                </a:solidFill>
                <a:latin typeface="Calibri"/>
                <a:ea typeface="Calibri"/>
                <a:cs typeface="Calibri"/>
                <a:sym typeface="Calibri"/>
              </a:endParaRPr>
            </a:p>
          </p:txBody>
        </p:sp>
        <p:sp>
          <p:nvSpPr>
            <p:cNvPr id="846" name="Google Shape;846;g17d722ec338_17_155"/>
            <p:cNvSpPr/>
            <p:nvPr/>
          </p:nvSpPr>
          <p:spPr>
            <a:xfrm>
              <a:off x="7703163" y="833175"/>
              <a:ext cx="1434311" cy="2397648"/>
            </a:xfrm>
            <a:prstGeom prst="roundRect">
              <a:avLst>
                <a:gd name="adj" fmla="val 10000"/>
              </a:avLst>
            </a:prstGeom>
            <a:solidFill>
              <a:srgbClr val="4372C3"/>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7" name="Google Shape;847;g17d722ec338_17_155"/>
            <p:cNvSpPr txBox="1"/>
            <p:nvPr/>
          </p:nvSpPr>
          <p:spPr>
            <a:xfrm>
              <a:off x="7745173" y="875185"/>
              <a:ext cx="1350291" cy="2313628"/>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chemeClr val="lt1"/>
                </a:buClr>
                <a:buSzPts val="2400"/>
                <a:buFont typeface="Avenir"/>
                <a:buNone/>
              </a:pPr>
              <a:r>
                <a:rPr lang="en-GB" sz="2400" b="0" i="0" u="none" strike="noStrike" cap="none">
                  <a:solidFill>
                    <a:schemeClr val="lt1"/>
                  </a:solidFill>
                  <a:latin typeface="Avenir"/>
                  <a:ea typeface="Avenir"/>
                  <a:cs typeface="Avenir"/>
                  <a:sym typeface="Avenir"/>
                </a:rPr>
                <a:t>2022/3</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840"/>
                </a:spcBef>
                <a:spcAft>
                  <a:spcPts val="0"/>
                </a:spcAft>
                <a:buClr>
                  <a:schemeClr val="lt1"/>
                </a:buClr>
                <a:buSzPts val="1600"/>
                <a:buFont typeface="Avenir"/>
                <a:buChar char="•"/>
              </a:pPr>
              <a:r>
                <a:rPr lang="en-GB" sz="1600" b="0" i="0" u="none" strike="noStrike" cap="none">
                  <a:solidFill>
                    <a:schemeClr val="lt1"/>
                  </a:solidFill>
                  <a:latin typeface="Avenir"/>
                  <a:ea typeface="Avenir"/>
                  <a:cs typeface="Avenir"/>
                  <a:sym typeface="Avenir"/>
                </a:rPr>
                <a:t>AI </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40"/>
                </a:spcBef>
                <a:spcAft>
                  <a:spcPts val="0"/>
                </a:spcAft>
                <a:buClr>
                  <a:schemeClr val="lt1"/>
                </a:buClr>
                <a:buSzPts val="1600"/>
                <a:buFont typeface="Avenir"/>
                <a:buChar char="•"/>
              </a:pPr>
              <a:r>
                <a:rPr lang="en-GB" sz="1600" b="0" i="0" u="none" strike="noStrike" cap="none">
                  <a:solidFill>
                    <a:schemeClr val="lt1"/>
                  </a:solidFill>
                  <a:latin typeface="Avenir"/>
                  <a:ea typeface="Avenir"/>
                  <a:cs typeface="Avenir"/>
                  <a:sym typeface="Avenir"/>
                </a:rPr>
                <a:t>Additional hospitals </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40"/>
                </a:spcBef>
                <a:spcAft>
                  <a:spcPts val="0"/>
                </a:spcAft>
                <a:buClr>
                  <a:schemeClr val="lt1"/>
                </a:buClr>
                <a:buSzPts val="1600"/>
                <a:buFont typeface="Avenir"/>
                <a:buChar char="•"/>
              </a:pPr>
              <a:r>
                <a:rPr lang="en-GB" sz="1600" b="0" i="0" u="none" strike="noStrike" cap="none">
                  <a:solidFill>
                    <a:schemeClr val="lt1"/>
                  </a:solidFill>
                  <a:latin typeface="Avenir"/>
                  <a:ea typeface="Avenir"/>
                  <a:cs typeface="Avenir"/>
                  <a:sym typeface="Avenir"/>
                </a:rPr>
                <a:t>Virtual Clinics</a:t>
              </a: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sp>
        <p:nvSpPr>
          <p:cNvPr id="852" name="Google Shape;852;g17d722ec338_17_180"/>
          <p:cNvSpPr txBox="1">
            <a:spLocks noGrp="1"/>
          </p:cNvSpPr>
          <p:nvPr>
            <p:ph type="ftr" idx="11"/>
          </p:nvPr>
        </p:nvSpPr>
        <p:spPr>
          <a:xfrm>
            <a:off x="3581401" y="6368584"/>
            <a:ext cx="53086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GB"/>
              <a:t>Acute stroke care in the EoE - using technology to support local decision making</a:t>
            </a:r>
            <a:endParaRPr/>
          </a:p>
        </p:txBody>
      </p:sp>
      <p:sp>
        <p:nvSpPr>
          <p:cNvPr id="853" name="Google Shape;853;g17d722ec338_17_18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GB"/>
              <a:t>64</a:t>
            </a:fld>
            <a:endParaRPr/>
          </a:p>
        </p:txBody>
      </p:sp>
      <p:pic>
        <p:nvPicPr>
          <p:cNvPr id="854" name="Google Shape;854;g17d722ec338_17_180" descr="Branding – People's History of the NHS"/>
          <p:cNvPicPr preferRelativeResize="0"/>
          <p:nvPr/>
        </p:nvPicPr>
        <p:blipFill rotWithShape="1">
          <a:blip r:embed="rId3">
            <a:alphaModFix/>
          </a:blip>
          <a:srcRect/>
          <a:stretch/>
        </p:blipFill>
        <p:spPr>
          <a:xfrm>
            <a:off x="335237" y="256295"/>
            <a:ext cx="1805183" cy="1016920"/>
          </a:xfrm>
          <a:prstGeom prst="rect">
            <a:avLst/>
          </a:prstGeom>
          <a:noFill/>
          <a:ln>
            <a:noFill/>
          </a:ln>
        </p:spPr>
      </p:pic>
      <p:pic>
        <p:nvPicPr>
          <p:cNvPr id="855" name="Google Shape;855;g17d722ec338_17_180"/>
          <p:cNvPicPr preferRelativeResize="0"/>
          <p:nvPr/>
        </p:nvPicPr>
        <p:blipFill rotWithShape="1">
          <a:blip r:embed="rId4">
            <a:alphaModFix/>
          </a:blip>
          <a:srcRect/>
          <a:stretch/>
        </p:blipFill>
        <p:spPr>
          <a:xfrm>
            <a:off x="8988319" y="161238"/>
            <a:ext cx="2151333" cy="809914"/>
          </a:xfrm>
          <a:prstGeom prst="rect">
            <a:avLst/>
          </a:prstGeom>
          <a:noFill/>
          <a:ln>
            <a:noFill/>
          </a:ln>
        </p:spPr>
      </p:pic>
      <p:sp>
        <p:nvSpPr>
          <p:cNvPr id="856" name="Google Shape;856;g17d722ec338_17_180"/>
          <p:cNvSpPr txBox="1"/>
          <p:nvPr/>
        </p:nvSpPr>
        <p:spPr>
          <a:xfrm>
            <a:off x="1796417" y="1575277"/>
            <a:ext cx="8646511"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chemeClr val="dk1"/>
                </a:solidFill>
                <a:latin typeface="Avenir"/>
                <a:ea typeface="Avenir"/>
                <a:cs typeface="Avenir"/>
                <a:sym typeface="Avenir"/>
              </a:rPr>
              <a:t>Provide access to </a:t>
            </a:r>
            <a:r>
              <a:rPr lang="en-GB" sz="1800" b="1" i="0" u="none" strike="noStrike" cap="none">
                <a:solidFill>
                  <a:schemeClr val="dk1"/>
                </a:solidFill>
                <a:latin typeface="Avenir"/>
                <a:ea typeface="Avenir"/>
                <a:cs typeface="Avenir"/>
                <a:sym typeface="Avenir"/>
              </a:rPr>
              <a:t>Out of Hours </a:t>
            </a:r>
            <a:r>
              <a:rPr lang="en-GB" sz="1800" b="0" i="0" u="none" strike="noStrike" cap="none">
                <a:solidFill>
                  <a:schemeClr val="dk1"/>
                </a:solidFill>
                <a:latin typeface="Avenir"/>
                <a:ea typeface="Avenir"/>
                <a:cs typeface="Avenir"/>
                <a:sym typeface="Avenir"/>
              </a:rPr>
              <a:t>stroke consultant expertise for 7 regional hospitals to </a:t>
            </a:r>
            <a:r>
              <a:rPr lang="en-GB" sz="1800" b="1" i="0" u="none" strike="noStrike" cap="none">
                <a:solidFill>
                  <a:schemeClr val="dk1"/>
                </a:solidFill>
                <a:latin typeface="Avenir"/>
                <a:ea typeface="Avenir"/>
                <a:cs typeface="Avenir"/>
                <a:sym typeface="Avenir"/>
              </a:rPr>
              <a:t>support local </a:t>
            </a:r>
            <a:r>
              <a:rPr lang="en-GB" sz="1800" b="0" i="0" u="none" strike="noStrike" cap="none">
                <a:solidFill>
                  <a:schemeClr val="dk1"/>
                </a:solidFill>
                <a:latin typeface="Avenir"/>
                <a:ea typeface="Avenir"/>
                <a:cs typeface="Avenir"/>
                <a:sym typeface="Avenir"/>
              </a:rPr>
              <a:t>stroke thrombolysis for acute ischemic stroke</a:t>
            </a:r>
            <a:endParaRPr sz="1400" b="0" i="0" u="none" strike="noStrike" cap="none">
              <a:solidFill>
                <a:srgbClr val="000000"/>
              </a:solidFill>
              <a:latin typeface="Arial"/>
              <a:ea typeface="Arial"/>
              <a:cs typeface="Arial"/>
              <a:sym typeface="Arial"/>
            </a:endParaRPr>
          </a:p>
        </p:txBody>
      </p:sp>
      <p:pic>
        <p:nvPicPr>
          <p:cNvPr id="857" name="Google Shape;857;g17d722ec338_17_180" descr="Patient2.jpg"/>
          <p:cNvPicPr preferRelativeResize="0"/>
          <p:nvPr/>
        </p:nvPicPr>
        <p:blipFill rotWithShape="1">
          <a:blip r:embed="rId5">
            <a:alphaModFix/>
          </a:blip>
          <a:srcRect/>
          <a:stretch/>
        </p:blipFill>
        <p:spPr>
          <a:xfrm>
            <a:off x="5299205" y="4072531"/>
            <a:ext cx="2073493" cy="1261341"/>
          </a:xfrm>
          <a:prstGeom prst="rect">
            <a:avLst/>
          </a:prstGeom>
          <a:noFill/>
          <a:ln>
            <a:noFill/>
          </a:ln>
        </p:spPr>
      </p:pic>
      <p:grpSp>
        <p:nvGrpSpPr>
          <p:cNvPr id="858" name="Google Shape;858;g17d722ec338_17_180"/>
          <p:cNvGrpSpPr/>
          <p:nvPr/>
        </p:nvGrpSpPr>
        <p:grpSpPr>
          <a:xfrm>
            <a:off x="3881821" y="2772118"/>
            <a:ext cx="2440120" cy="1283427"/>
            <a:chOff x="2911366" y="2772118"/>
            <a:chExt cx="1830090" cy="1283427"/>
          </a:xfrm>
        </p:grpSpPr>
        <p:pic>
          <p:nvPicPr>
            <p:cNvPr id="859" name="Google Shape;859;g17d722ec338_17_180" descr="Hospitl.jpg"/>
            <p:cNvPicPr preferRelativeResize="0"/>
            <p:nvPr/>
          </p:nvPicPr>
          <p:blipFill rotWithShape="1">
            <a:blip r:embed="rId6">
              <a:alphaModFix/>
            </a:blip>
            <a:srcRect/>
            <a:stretch/>
          </p:blipFill>
          <p:spPr>
            <a:xfrm>
              <a:off x="2911366" y="2772118"/>
              <a:ext cx="1017867" cy="1283427"/>
            </a:xfrm>
            <a:prstGeom prst="rect">
              <a:avLst/>
            </a:prstGeom>
            <a:noFill/>
            <a:ln>
              <a:noFill/>
            </a:ln>
          </p:spPr>
        </p:pic>
        <p:cxnSp>
          <p:nvCxnSpPr>
            <p:cNvPr id="860" name="Google Shape;860;g17d722ec338_17_180"/>
            <p:cNvCxnSpPr/>
            <p:nvPr/>
          </p:nvCxnSpPr>
          <p:spPr>
            <a:xfrm>
              <a:off x="4099034" y="3429000"/>
              <a:ext cx="642422" cy="0"/>
            </a:xfrm>
            <a:prstGeom prst="straightConnector1">
              <a:avLst/>
            </a:prstGeom>
            <a:noFill/>
            <a:ln w="25400" cap="flat" cmpd="sng">
              <a:solidFill>
                <a:schemeClr val="accent1"/>
              </a:solidFill>
              <a:prstDash val="solid"/>
              <a:miter lim="800000"/>
              <a:headEnd type="none" w="sm" len="sm"/>
              <a:tailEnd type="triangle" w="med" len="med"/>
            </a:ln>
          </p:spPr>
        </p:cxnSp>
      </p:grpSp>
      <p:grpSp>
        <p:nvGrpSpPr>
          <p:cNvPr id="861" name="Google Shape;861;g17d722ec338_17_180"/>
          <p:cNvGrpSpPr/>
          <p:nvPr/>
        </p:nvGrpSpPr>
        <p:grpSpPr>
          <a:xfrm>
            <a:off x="6600683" y="3013019"/>
            <a:ext cx="1623679" cy="1803980"/>
            <a:chOff x="4950512" y="3013019"/>
            <a:chExt cx="1217759" cy="1803980"/>
          </a:xfrm>
        </p:grpSpPr>
        <p:pic>
          <p:nvPicPr>
            <p:cNvPr id="862" name="Google Shape;862;g17d722ec338_17_180" descr="A picture containing drawing, clock&#10;&#10;Description automatically generated"/>
            <p:cNvPicPr preferRelativeResize="0"/>
            <p:nvPr/>
          </p:nvPicPr>
          <p:blipFill rotWithShape="1">
            <a:blip r:embed="rId7">
              <a:alphaModFix/>
            </a:blip>
            <a:srcRect/>
            <a:stretch/>
          </p:blipFill>
          <p:spPr>
            <a:xfrm>
              <a:off x="4950512" y="3013019"/>
              <a:ext cx="1217759" cy="801626"/>
            </a:xfrm>
            <a:prstGeom prst="rect">
              <a:avLst/>
            </a:prstGeom>
            <a:noFill/>
            <a:ln>
              <a:noFill/>
            </a:ln>
          </p:spPr>
        </p:pic>
        <p:cxnSp>
          <p:nvCxnSpPr>
            <p:cNvPr id="863" name="Google Shape;863;g17d722ec338_17_180"/>
            <p:cNvCxnSpPr/>
            <p:nvPr/>
          </p:nvCxnSpPr>
          <p:spPr>
            <a:xfrm>
              <a:off x="6115050" y="3888104"/>
              <a:ext cx="0" cy="928895"/>
            </a:xfrm>
            <a:prstGeom prst="straightConnector1">
              <a:avLst/>
            </a:prstGeom>
            <a:noFill/>
            <a:ln w="25400" cap="flat" cmpd="sng">
              <a:solidFill>
                <a:schemeClr val="accent1"/>
              </a:solidFill>
              <a:prstDash val="solid"/>
              <a:miter lim="800000"/>
              <a:headEnd type="none" w="sm" len="sm"/>
              <a:tailEnd type="triangle" w="med" len="med"/>
            </a:ln>
          </p:spPr>
        </p:cxnSp>
      </p:grpSp>
      <p:grpSp>
        <p:nvGrpSpPr>
          <p:cNvPr id="864" name="Google Shape;864;g17d722ec338_17_180"/>
          <p:cNvGrpSpPr/>
          <p:nvPr/>
        </p:nvGrpSpPr>
        <p:grpSpPr>
          <a:xfrm>
            <a:off x="5608097" y="4885091"/>
            <a:ext cx="3380221" cy="1001757"/>
            <a:chOff x="4206073" y="4885091"/>
            <a:chExt cx="2535166" cy="1001757"/>
          </a:xfrm>
        </p:grpSpPr>
        <p:pic>
          <p:nvPicPr>
            <p:cNvPr id="865" name="Google Shape;865;g17d722ec338_17_180" descr="Normal head, CT scan - Stock Image - C001/8699 - Science Photo Library"/>
            <p:cNvPicPr preferRelativeResize="0"/>
            <p:nvPr/>
          </p:nvPicPr>
          <p:blipFill rotWithShape="1">
            <a:blip r:embed="rId8">
              <a:alphaModFix/>
            </a:blip>
            <a:srcRect/>
            <a:stretch/>
          </p:blipFill>
          <p:spPr>
            <a:xfrm>
              <a:off x="5910615" y="4885091"/>
              <a:ext cx="830624" cy="1001757"/>
            </a:xfrm>
            <a:prstGeom prst="rect">
              <a:avLst/>
            </a:prstGeom>
            <a:noFill/>
            <a:ln>
              <a:noFill/>
            </a:ln>
          </p:spPr>
        </p:pic>
        <p:cxnSp>
          <p:nvCxnSpPr>
            <p:cNvPr id="866" name="Google Shape;866;g17d722ec338_17_180"/>
            <p:cNvCxnSpPr/>
            <p:nvPr/>
          </p:nvCxnSpPr>
          <p:spPr>
            <a:xfrm flipH="1">
              <a:off x="4206073" y="5805150"/>
              <a:ext cx="1070765" cy="27545"/>
            </a:xfrm>
            <a:prstGeom prst="straightConnector1">
              <a:avLst/>
            </a:prstGeom>
            <a:noFill/>
            <a:ln w="25400" cap="flat" cmpd="sng">
              <a:solidFill>
                <a:schemeClr val="accent1"/>
              </a:solidFill>
              <a:prstDash val="solid"/>
              <a:miter lim="800000"/>
              <a:headEnd type="none" w="sm" len="sm"/>
              <a:tailEnd type="triangle" w="med" len="med"/>
            </a:ln>
          </p:spPr>
        </p:cxnSp>
      </p:grpSp>
      <p:grpSp>
        <p:nvGrpSpPr>
          <p:cNvPr id="867" name="Google Shape;867;g17d722ec338_17_180"/>
          <p:cNvGrpSpPr/>
          <p:nvPr/>
        </p:nvGrpSpPr>
        <p:grpSpPr>
          <a:xfrm>
            <a:off x="3923697" y="4116791"/>
            <a:ext cx="1441687" cy="1913624"/>
            <a:chOff x="2942773" y="4116791"/>
            <a:chExt cx="1081265" cy="1913624"/>
          </a:xfrm>
        </p:grpSpPr>
        <p:pic>
          <p:nvPicPr>
            <p:cNvPr id="868" name="Google Shape;868;g17d722ec338_17_180"/>
            <p:cNvPicPr preferRelativeResize="0"/>
            <p:nvPr/>
          </p:nvPicPr>
          <p:blipFill rotWithShape="1">
            <a:blip r:embed="rId9">
              <a:alphaModFix/>
            </a:blip>
            <a:srcRect/>
            <a:stretch/>
          </p:blipFill>
          <p:spPr>
            <a:xfrm>
              <a:off x="2942773" y="4741523"/>
              <a:ext cx="1081265" cy="1288892"/>
            </a:xfrm>
            <a:prstGeom prst="rect">
              <a:avLst/>
            </a:prstGeom>
            <a:noFill/>
            <a:ln>
              <a:noFill/>
            </a:ln>
          </p:spPr>
        </p:pic>
        <p:cxnSp>
          <p:nvCxnSpPr>
            <p:cNvPr id="869" name="Google Shape;869;g17d722ec338_17_180"/>
            <p:cNvCxnSpPr/>
            <p:nvPr/>
          </p:nvCxnSpPr>
          <p:spPr>
            <a:xfrm rot="10800000">
              <a:off x="3268593" y="4116791"/>
              <a:ext cx="0" cy="471519"/>
            </a:xfrm>
            <a:prstGeom prst="straightConnector1">
              <a:avLst/>
            </a:prstGeom>
            <a:noFill/>
            <a:ln w="25400" cap="flat" cmpd="sng">
              <a:solidFill>
                <a:schemeClr val="accent1"/>
              </a:solidFill>
              <a:prstDash val="solid"/>
              <a:miter lim="800000"/>
              <a:headEnd type="none" w="sm" len="sm"/>
              <a:tailEnd type="triangle" w="med" len="med"/>
            </a:ln>
          </p:spPr>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57"/>
                                        </p:tgtEl>
                                        <p:attrNameLst>
                                          <p:attrName>style.visibility</p:attrName>
                                        </p:attrNameLst>
                                      </p:cBhvr>
                                      <p:to>
                                        <p:strVal val="visible"/>
                                      </p:to>
                                    </p:set>
                                    <p:animEffect transition="in" filter="fade">
                                      <p:cBhvr>
                                        <p:cTn id="7" dur="500"/>
                                        <p:tgtEl>
                                          <p:spTgt spid="85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85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86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86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867"/>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857"/>
                                        </p:tgtEl>
                                        <p:attrNameLst>
                                          <p:attrName>style.visibility</p:attrName>
                                        </p:attrNameLst>
                                      </p:cBhvr>
                                      <p:to>
                                        <p:strVal val="visible"/>
                                      </p:to>
                                    </p:set>
                                    <p:animEffect transition="in" filter="fade">
                                      <p:cBhvr>
                                        <p:cTn id="28" dur="500"/>
                                        <p:tgtEl>
                                          <p:spTgt spid="8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sp>
        <p:nvSpPr>
          <p:cNvPr id="874" name="Google Shape;874;g17d722ec338_17_201"/>
          <p:cNvSpPr txBox="1">
            <a:spLocks noGrp="1"/>
          </p:cNvSpPr>
          <p:nvPr>
            <p:ph type="title"/>
          </p:nvPr>
        </p:nvSpPr>
        <p:spPr>
          <a:xfrm>
            <a:off x="614100" y="160017"/>
            <a:ext cx="10515600" cy="1238864"/>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400"/>
              <a:buNone/>
            </a:pPr>
            <a:r>
              <a:rPr lang="en-GB" sz="4000" b="1">
                <a:solidFill>
                  <a:srgbClr val="2F5496"/>
                </a:solidFill>
              </a:rPr>
              <a:t>Telemedicine</a:t>
            </a:r>
            <a:endParaRPr/>
          </a:p>
        </p:txBody>
      </p:sp>
      <p:sp>
        <p:nvSpPr>
          <p:cNvPr id="875" name="Google Shape;875;g17d722ec338_17_20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GB"/>
              <a:t>Acute stroke care in the EoE - using technology to support local decision making</a:t>
            </a:r>
            <a:endParaRPr/>
          </a:p>
        </p:txBody>
      </p:sp>
      <p:sp>
        <p:nvSpPr>
          <p:cNvPr id="876" name="Google Shape;876;g17d722ec338_17_20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GB"/>
              <a:t>65</a:t>
            </a:fld>
            <a:endParaRPr/>
          </a:p>
        </p:txBody>
      </p:sp>
      <p:pic>
        <p:nvPicPr>
          <p:cNvPr id="877" name="Google Shape;877;g17d722ec338_17_201"/>
          <p:cNvPicPr preferRelativeResize="0">
            <a:picLocks noGrp="1"/>
          </p:cNvPicPr>
          <p:nvPr>
            <p:ph type="body" idx="1"/>
          </p:nvPr>
        </p:nvPicPr>
        <p:blipFill rotWithShape="1">
          <a:blip r:embed="rId3">
            <a:alphaModFix/>
          </a:blip>
          <a:srcRect/>
          <a:stretch/>
        </p:blipFill>
        <p:spPr>
          <a:xfrm>
            <a:off x="273475" y="2081227"/>
            <a:ext cx="3499369" cy="1746844"/>
          </a:xfrm>
          <a:prstGeom prst="rect">
            <a:avLst/>
          </a:prstGeom>
          <a:noFill/>
          <a:ln>
            <a:noFill/>
          </a:ln>
        </p:spPr>
      </p:pic>
      <p:pic>
        <p:nvPicPr>
          <p:cNvPr id="878" name="Google Shape;878;g17d722ec338_17_201"/>
          <p:cNvPicPr preferRelativeResize="0"/>
          <p:nvPr/>
        </p:nvPicPr>
        <p:blipFill rotWithShape="1">
          <a:blip r:embed="rId4">
            <a:alphaModFix/>
          </a:blip>
          <a:srcRect/>
          <a:stretch/>
        </p:blipFill>
        <p:spPr>
          <a:xfrm>
            <a:off x="466188" y="4071662"/>
            <a:ext cx="2400300" cy="535781"/>
          </a:xfrm>
          <a:prstGeom prst="rect">
            <a:avLst/>
          </a:prstGeom>
          <a:noFill/>
          <a:ln>
            <a:noFill/>
          </a:ln>
        </p:spPr>
      </p:pic>
      <p:grpSp>
        <p:nvGrpSpPr>
          <p:cNvPr id="879" name="Google Shape;879;g17d722ec338_17_201"/>
          <p:cNvGrpSpPr/>
          <p:nvPr/>
        </p:nvGrpSpPr>
        <p:grpSpPr>
          <a:xfrm>
            <a:off x="8995331" y="1224060"/>
            <a:ext cx="2527541" cy="4174951"/>
            <a:chOff x="6746498" y="1224060"/>
            <a:chExt cx="1895656" cy="4174951"/>
          </a:xfrm>
        </p:grpSpPr>
        <p:pic>
          <p:nvPicPr>
            <p:cNvPr id="880" name="Google Shape;880;g17d722ec338_17_201" descr="Hospitl.jpg"/>
            <p:cNvPicPr preferRelativeResize="0"/>
            <p:nvPr/>
          </p:nvPicPr>
          <p:blipFill rotWithShape="1">
            <a:blip r:embed="rId5">
              <a:alphaModFix/>
            </a:blip>
            <a:srcRect/>
            <a:stretch/>
          </p:blipFill>
          <p:spPr>
            <a:xfrm>
              <a:off x="6746498" y="3022950"/>
              <a:ext cx="740152" cy="933256"/>
            </a:xfrm>
            <a:prstGeom prst="rect">
              <a:avLst/>
            </a:prstGeom>
            <a:noFill/>
            <a:ln>
              <a:noFill/>
            </a:ln>
          </p:spPr>
        </p:pic>
        <p:pic>
          <p:nvPicPr>
            <p:cNvPr id="881" name="Google Shape;881;g17d722ec338_17_201" descr="Hospitl.jpg"/>
            <p:cNvPicPr preferRelativeResize="0"/>
            <p:nvPr/>
          </p:nvPicPr>
          <p:blipFill rotWithShape="1">
            <a:blip r:embed="rId5">
              <a:alphaModFix/>
            </a:blip>
            <a:srcRect/>
            <a:stretch/>
          </p:blipFill>
          <p:spPr>
            <a:xfrm>
              <a:off x="6746498" y="1834005"/>
              <a:ext cx="740152" cy="933256"/>
            </a:xfrm>
            <a:prstGeom prst="rect">
              <a:avLst/>
            </a:prstGeom>
            <a:noFill/>
            <a:ln>
              <a:noFill/>
            </a:ln>
          </p:spPr>
        </p:pic>
        <p:pic>
          <p:nvPicPr>
            <p:cNvPr id="882" name="Google Shape;882;g17d722ec338_17_201" descr="Hospitl.jpg"/>
            <p:cNvPicPr preferRelativeResize="0"/>
            <p:nvPr/>
          </p:nvPicPr>
          <p:blipFill rotWithShape="1">
            <a:blip r:embed="rId5">
              <a:alphaModFix/>
            </a:blip>
            <a:srcRect/>
            <a:stretch/>
          </p:blipFill>
          <p:spPr>
            <a:xfrm>
              <a:off x="7902002" y="1224060"/>
              <a:ext cx="740152" cy="933256"/>
            </a:xfrm>
            <a:prstGeom prst="rect">
              <a:avLst/>
            </a:prstGeom>
            <a:noFill/>
            <a:ln>
              <a:noFill/>
            </a:ln>
          </p:spPr>
        </p:pic>
        <p:pic>
          <p:nvPicPr>
            <p:cNvPr id="883" name="Google Shape;883;g17d722ec338_17_201" descr="Hospitl.jpg"/>
            <p:cNvPicPr preferRelativeResize="0"/>
            <p:nvPr/>
          </p:nvPicPr>
          <p:blipFill rotWithShape="1">
            <a:blip r:embed="rId5">
              <a:alphaModFix/>
            </a:blip>
            <a:srcRect/>
            <a:stretch/>
          </p:blipFill>
          <p:spPr>
            <a:xfrm>
              <a:off x="7902002" y="4465755"/>
              <a:ext cx="740152" cy="933256"/>
            </a:xfrm>
            <a:prstGeom prst="rect">
              <a:avLst/>
            </a:prstGeom>
            <a:noFill/>
            <a:ln>
              <a:noFill/>
            </a:ln>
          </p:spPr>
        </p:pic>
        <p:pic>
          <p:nvPicPr>
            <p:cNvPr id="884" name="Google Shape;884;g17d722ec338_17_201" descr="Hospitl.jpg"/>
            <p:cNvPicPr preferRelativeResize="0"/>
            <p:nvPr/>
          </p:nvPicPr>
          <p:blipFill rotWithShape="1">
            <a:blip r:embed="rId5">
              <a:alphaModFix/>
            </a:blip>
            <a:srcRect/>
            <a:stretch/>
          </p:blipFill>
          <p:spPr>
            <a:xfrm>
              <a:off x="6784270" y="4131954"/>
              <a:ext cx="740152" cy="933256"/>
            </a:xfrm>
            <a:prstGeom prst="rect">
              <a:avLst/>
            </a:prstGeom>
            <a:noFill/>
            <a:ln>
              <a:noFill/>
            </a:ln>
          </p:spPr>
        </p:pic>
        <p:pic>
          <p:nvPicPr>
            <p:cNvPr id="885" name="Google Shape;885;g17d722ec338_17_201" descr="Hospitl.jpg"/>
            <p:cNvPicPr preferRelativeResize="0"/>
            <p:nvPr/>
          </p:nvPicPr>
          <p:blipFill rotWithShape="1">
            <a:blip r:embed="rId5">
              <a:alphaModFix/>
            </a:blip>
            <a:srcRect/>
            <a:stretch/>
          </p:blipFill>
          <p:spPr>
            <a:xfrm>
              <a:off x="7902002" y="3433018"/>
              <a:ext cx="740152" cy="933256"/>
            </a:xfrm>
            <a:prstGeom prst="rect">
              <a:avLst/>
            </a:prstGeom>
            <a:noFill/>
            <a:ln>
              <a:noFill/>
            </a:ln>
          </p:spPr>
        </p:pic>
        <p:pic>
          <p:nvPicPr>
            <p:cNvPr id="886" name="Google Shape;886;g17d722ec338_17_201" descr="Hospitl.jpg"/>
            <p:cNvPicPr preferRelativeResize="0"/>
            <p:nvPr/>
          </p:nvPicPr>
          <p:blipFill rotWithShape="1">
            <a:blip r:embed="rId5">
              <a:alphaModFix/>
            </a:blip>
            <a:srcRect/>
            <a:stretch/>
          </p:blipFill>
          <p:spPr>
            <a:xfrm>
              <a:off x="7902002" y="2409432"/>
              <a:ext cx="740152" cy="933256"/>
            </a:xfrm>
            <a:prstGeom prst="rect">
              <a:avLst/>
            </a:prstGeom>
            <a:noFill/>
            <a:ln>
              <a:noFill/>
            </a:ln>
          </p:spPr>
        </p:pic>
      </p:grpSp>
      <p:grpSp>
        <p:nvGrpSpPr>
          <p:cNvPr id="887" name="Google Shape;887;g17d722ec338_17_201"/>
          <p:cNvGrpSpPr/>
          <p:nvPr/>
        </p:nvGrpSpPr>
        <p:grpSpPr>
          <a:xfrm>
            <a:off x="6128317" y="2385110"/>
            <a:ext cx="1411804" cy="3036318"/>
            <a:chOff x="4596238" y="2385110"/>
            <a:chExt cx="1411804" cy="3036318"/>
          </a:xfrm>
        </p:grpSpPr>
        <p:pic>
          <p:nvPicPr>
            <p:cNvPr id="888" name="Google Shape;888;g17d722ec338_17_201" descr="DSC01574.JPG"/>
            <p:cNvPicPr preferRelativeResize="0"/>
            <p:nvPr/>
          </p:nvPicPr>
          <p:blipFill rotWithShape="1">
            <a:blip r:embed="rId6">
              <a:alphaModFix/>
            </a:blip>
            <a:srcRect l="9396" t="3644"/>
            <a:stretch/>
          </p:blipFill>
          <p:spPr>
            <a:xfrm>
              <a:off x="4641646" y="2385110"/>
              <a:ext cx="1302556" cy="1746844"/>
            </a:xfrm>
            <a:prstGeom prst="rect">
              <a:avLst/>
            </a:prstGeom>
            <a:noFill/>
            <a:ln>
              <a:noFill/>
            </a:ln>
          </p:spPr>
        </p:pic>
        <p:pic>
          <p:nvPicPr>
            <p:cNvPr id="889" name="Google Shape;889;g17d722ec338_17_201" descr="DSC01568.JPG"/>
            <p:cNvPicPr preferRelativeResize="0"/>
            <p:nvPr/>
          </p:nvPicPr>
          <p:blipFill rotWithShape="1">
            <a:blip r:embed="rId7">
              <a:alphaModFix/>
            </a:blip>
            <a:srcRect l="31937" t="23865" r="22833" b="28094"/>
            <a:stretch/>
          </p:blipFill>
          <p:spPr>
            <a:xfrm>
              <a:off x="4596238" y="4361970"/>
              <a:ext cx="1411804" cy="1059458"/>
            </a:xfrm>
            <a:prstGeom prst="rect">
              <a:avLst/>
            </a:prstGeom>
            <a:noFill/>
            <a:ln>
              <a:noFill/>
            </a:ln>
          </p:spPr>
        </p:pic>
      </p:grpSp>
      <p:grpSp>
        <p:nvGrpSpPr>
          <p:cNvPr id="890" name="Google Shape;890;g17d722ec338_17_201"/>
          <p:cNvGrpSpPr/>
          <p:nvPr/>
        </p:nvGrpSpPr>
        <p:grpSpPr>
          <a:xfrm>
            <a:off x="7940167" y="2491132"/>
            <a:ext cx="1040600" cy="2410633"/>
            <a:chOff x="5930747" y="2343764"/>
            <a:chExt cx="780450" cy="2410633"/>
          </a:xfrm>
        </p:grpSpPr>
        <p:cxnSp>
          <p:nvCxnSpPr>
            <p:cNvPr id="891" name="Google Shape;891;g17d722ec338_17_201"/>
            <p:cNvCxnSpPr/>
            <p:nvPr/>
          </p:nvCxnSpPr>
          <p:spPr>
            <a:xfrm rot="10800000" flipH="1">
              <a:off x="5930747" y="2343764"/>
              <a:ext cx="721895" cy="440368"/>
            </a:xfrm>
            <a:prstGeom prst="straightConnector1">
              <a:avLst/>
            </a:prstGeom>
            <a:noFill/>
            <a:ln w="25400" cap="flat" cmpd="sng">
              <a:solidFill>
                <a:schemeClr val="accent1"/>
              </a:solidFill>
              <a:prstDash val="solid"/>
              <a:miter lim="800000"/>
              <a:headEnd type="none" w="sm" len="sm"/>
              <a:tailEnd type="triangle" w="med" len="med"/>
            </a:ln>
          </p:spPr>
        </p:cxnSp>
        <p:cxnSp>
          <p:nvCxnSpPr>
            <p:cNvPr id="892" name="Google Shape;892;g17d722ec338_17_201"/>
            <p:cNvCxnSpPr/>
            <p:nvPr/>
          </p:nvCxnSpPr>
          <p:spPr>
            <a:xfrm>
              <a:off x="5944202" y="3800998"/>
              <a:ext cx="744022" cy="0"/>
            </a:xfrm>
            <a:prstGeom prst="straightConnector1">
              <a:avLst/>
            </a:prstGeom>
            <a:noFill/>
            <a:ln w="25400" cap="flat" cmpd="sng">
              <a:solidFill>
                <a:schemeClr val="accent1"/>
              </a:solidFill>
              <a:prstDash val="solid"/>
              <a:miter lim="800000"/>
              <a:headEnd type="none" w="sm" len="sm"/>
              <a:tailEnd type="triangle" w="med" len="med"/>
            </a:ln>
          </p:spPr>
        </p:cxnSp>
        <p:cxnSp>
          <p:nvCxnSpPr>
            <p:cNvPr id="893" name="Google Shape;893;g17d722ec338_17_201"/>
            <p:cNvCxnSpPr/>
            <p:nvPr/>
          </p:nvCxnSpPr>
          <p:spPr>
            <a:xfrm>
              <a:off x="5956112" y="4460489"/>
              <a:ext cx="755085" cy="293908"/>
            </a:xfrm>
            <a:prstGeom prst="straightConnector1">
              <a:avLst/>
            </a:prstGeom>
            <a:noFill/>
            <a:ln w="25400" cap="flat" cmpd="sng">
              <a:solidFill>
                <a:schemeClr val="accent1"/>
              </a:solidFill>
              <a:prstDash val="solid"/>
              <a:miter lim="800000"/>
              <a:headEnd type="none" w="sm" len="sm"/>
              <a:tailEnd type="triangle" w="med" len="med"/>
            </a:ln>
          </p:spPr>
        </p:cxnSp>
      </p:grpSp>
      <p:pic>
        <p:nvPicPr>
          <p:cNvPr id="894" name="Google Shape;894;g17d722ec338_17_201" descr="Patient2.jpg"/>
          <p:cNvPicPr preferRelativeResize="0"/>
          <p:nvPr/>
        </p:nvPicPr>
        <p:blipFill rotWithShape="1">
          <a:blip r:embed="rId8">
            <a:alphaModFix/>
          </a:blip>
          <a:srcRect/>
          <a:stretch/>
        </p:blipFill>
        <p:spPr>
          <a:xfrm>
            <a:off x="3983700" y="2760798"/>
            <a:ext cx="1913115" cy="116378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7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7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8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9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899"/>
        <p:cNvGrpSpPr/>
        <p:nvPr/>
      </p:nvGrpSpPr>
      <p:grpSpPr>
        <a:xfrm>
          <a:off x="0" y="0"/>
          <a:ext cx="0" cy="0"/>
          <a:chOff x="0" y="0"/>
          <a:chExt cx="0" cy="0"/>
        </a:xfrm>
      </p:grpSpPr>
      <p:sp>
        <p:nvSpPr>
          <p:cNvPr id="900" name="Google Shape;900;g17d722ec338_17_225"/>
          <p:cNvSpPr txBox="1">
            <a:spLocks noGrp="1"/>
          </p:cNvSpPr>
          <p:nvPr>
            <p:ph type="title"/>
          </p:nvPr>
        </p:nvSpPr>
        <p:spPr>
          <a:xfrm>
            <a:off x="838200" y="80545"/>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400"/>
              <a:buNone/>
            </a:pPr>
            <a:r>
              <a:rPr lang="en-GB" sz="4000" b="1">
                <a:solidFill>
                  <a:srgbClr val="2F5496"/>
                </a:solidFill>
              </a:rPr>
              <a:t>Radiology Imaging</a:t>
            </a:r>
            <a:endParaRPr/>
          </a:p>
        </p:txBody>
      </p:sp>
      <p:sp>
        <p:nvSpPr>
          <p:cNvPr id="901" name="Google Shape;901;g17d722ec338_17_2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GB"/>
              <a:t>Acute stroke care in the EoE - using technology to support local decision making</a:t>
            </a:r>
            <a:endParaRPr/>
          </a:p>
        </p:txBody>
      </p:sp>
      <p:sp>
        <p:nvSpPr>
          <p:cNvPr id="902" name="Google Shape;902;g17d722ec338_17_2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GB"/>
              <a:t>66</a:t>
            </a:fld>
            <a:endParaRPr/>
          </a:p>
        </p:txBody>
      </p:sp>
      <p:grpSp>
        <p:nvGrpSpPr>
          <p:cNvPr id="903" name="Google Shape;903;g17d722ec338_17_225"/>
          <p:cNvGrpSpPr/>
          <p:nvPr/>
        </p:nvGrpSpPr>
        <p:grpSpPr>
          <a:xfrm>
            <a:off x="629653" y="3856880"/>
            <a:ext cx="4644184" cy="1794343"/>
            <a:chOff x="472240" y="3856880"/>
            <a:chExt cx="4644184" cy="1794343"/>
          </a:xfrm>
        </p:grpSpPr>
        <p:pic>
          <p:nvPicPr>
            <p:cNvPr id="904" name="Google Shape;904;g17d722ec338_17_225"/>
            <p:cNvPicPr preferRelativeResize="0"/>
            <p:nvPr/>
          </p:nvPicPr>
          <p:blipFill rotWithShape="1">
            <a:blip r:embed="rId3">
              <a:alphaModFix/>
            </a:blip>
            <a:srcRect/>
            <a:stretch/>
          </p:blipFill>
          <p:spPr>
            <a:xfrm>
              <a:off x="628650" y="3856880"/>
              <a:ext cx="2619876" cy="954384"/>
            </a:xfrm>
            <a:prstGeom prst="rect">
              <a:avLst/>
            </a:prstGeom>
            <a:noFill/>
            <a:ln>
              <a:noFill/>
            </a:ln>
          </p:spPr>
        </p:pic>
        <p:pic>
          <p:nvPicPr>
            <p:cNvPr id="905" name="Google Shape;905;g17d722ec338_17_225"/>
            <p:cNvPicPr preferRelativeResize="0"/>
            <p:nvPr/>
          </p:nvPicPr>
          <p:blipFill rotWithShape="1">
            <a:blip r:embed="rId4">
              <a:alphaModFix/>
            </a:blip>
            <a:srcRect/>
            <a:stretch/>
          </p:blipFill>
          <p:spPr>
            <a:xfrm>
              <a:off x="472240" y="4752349"/>
              <a:ext cx="4644184" cy="898874"/>
            </a:xfrm>
            <a:prstGeom prst="rect">
              <a:avLst/>
            </a:prstGeom>
            <a:noFill/>
            <a:ln>
              <a:noFill/>
            </a:ln>
          </p:spPr>
        </p:pic>
      </p:grpSp>
      <p:pic>
        <p:nvPicPr>
          <p:cNvPr id="906" name="Google Shape;906;g17d722ec338_17_225" descr="What is a Head CT scan? | Two Views"/>
          <p:cNvPicPr preferRelativeResize="0"/>
          <p:nvPr/>
        </p:nvPicPr>
        <p:blipFill rotWithShape="1">
          <a:blip r:embed="rId5">
            <a:alphaModFix/>
          </a:blip>
          <a:srcRect/>
          <a:stretch/>
        </p:blipFill>
        <p:spPr>
          <a:xfrm>
            <a:off x="6970985" y="1274763"/>
            <a:ext cx="2813043" cy="2053628"/>
          </a:xfrm>
          <a:prstGeom prst="rect">
            <a:avLst/>
          </a:prstGeom>
          <a:noFill/>
          <a:ln>
            <a:noFill/>
          </a:ln>
        </p:spPr>
      </p:pic>
      <p:pic>
        <p:nvPicPr>
          <p:cNvPr id="907" name="Google Shape;907;g17d722ec338_17_225" descr="New state-of-the-art Toshiba CT Scanner for The Holly Private Hospital |  The Holly Private Hospital"/>
          <p:cNvPicPr preferRelativeResize="0"/>
          <p:nvPr/>
        </p:nvPicPr>
        <p:blipFill rotWithShape="1">
          <a:blip r:embed="rId6">
            <a:alphaModFix/>
          </a:blip>
          <a:srcRect/>
          <a:stretch/>
        </p:blipFill>
        <p:spPr>
          <a:xfrm>
            <a:off x="1816280" y="1353165"/>
            <a:ext cx="3132469" cy="1896824"/>
          </a:xfrm>
          <a:prstGeom prst="rect">
            <a:avLst/>
          </a:prstGeom>
          <a:noFill/>
          <a:ln>
            <a:noFill/>
          </a:ln>
        </p:spPr>
      </p:pic>
      <p:pic>
        <p:nvPicPr>
          <p:cNvPr id="908" name="Google Shape;908;g17d722ec338_17_225" descr="10 Reasons You Might Need a CT Scan - Sunrise Diagnostic Center"/>
          <p:cNvPicPr preferRelativeResize="0"/>
          <p:nvPr/>
        </p:nvPicPr>
        <p:blipFill rotWithShape="1">
          <a:blip r:embed="rId7">
            <a:alphaModFix/>
          </a:blip>
          <a:srcRect/>
          <a:stretch/>
        </p:blipFill>
        <p:spPr>
          <a:xfrm>
            <a:off x="8153400" y="4022961"/>
            <a:ext cx="1981200" cy="2286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0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0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0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912"/>
        <p:cNvGrpSpPr/>
        <p:nvPr/>
      </p:nvGrpSpPr>
      <p:grpSpPr>
        <a:xfrm>
          <a:off x="0" y="0"/>
          <a:ext cx="0" cy="0"/>
          <a:chOff x="0" y="0"/>
          <a:chExt cx="0" cy="0"/>
        </a:xfrm>
      </p:grpSpPr>
      <p:sp>
        <p:nvSpPr>
          <p:cNvPr id="913" name="Google Shape;913;g17d722ec338_17_238"/>
          <p:cNvSpPr txBox="1">
            <a:spLocks noGrp="1"/>
          </p:cNvSpPr>
          <p:nvPr>
            <p:ph type="title"/>
          </p:nvPr>
        </p:nvSpPr>
        <p:spPr>
          <a:xfrm>
            <a:off x="838200" y="340813"/>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400"/>
              <a:buNone/>
            </a:pPr>
            <a:r>
              <a:rPr lang="en-GB" sz="4000" b="1">
                <a:solidFill>
                  <a:srgbClr val="2F5496"/>
                </a:solidFill>
              </a:rPr>
              <a:t>Telecommunications</a:t>
            </a:r>
            <a:endParaRPr/>
          </a:p>
        </p:txBody>
      </p:sp>
      <p:sp>
        <p:nvSpPr>
          <p:cNvPr id="914" name="Google Shape;914;g17d722ec338_17_2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GB"/>
              <a:t>Acute stroke care in the EoE - using technology to support local decision making</a:t>
            </a:r>
            <a:endParaRPr/>
          </a:p>
        </p:txBody>
      </p:sp>
      <p:sp>
        <p:nvSpPr>
          <p:cNvPr id="915" name="Google Shape;915;g17d722ec338_17_2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GB"/>
              <a:t>67</a:t>
            </a:fld>
            <a:endParaRPr/>
          </a:p>
        </p:txBody>
      </p:sp>
      <p:pic>
        <p:nvPicPr>
          <p:cNvPr id="916" name="Google Shape;916;g17d722ec338_17_238"/>
          <p:cNvPicPr preferRelativeResize="0"/>
          <p:nvPr/>
        </p:nvPicPr>
        <p:blipFill rotWithShape="1">
          <a:blip r:embed="rId3">
            <a:alphaModFix/>
          </a:blip>
          <a:srcRect/>
          <a:stretch/>
        </p:blipFill>
        <p:spPr>
          <a:xfrm>
            <a:off x="548529" y="5383174"/>
            <a:ext cx="3584646" cy="849541"/>
          </a:xfrm>
          <a:prstGeom prst="rect">
            <a:avLst/>
          </a:prstGeom>
          <a:noFill/>
          <a:ln>
            <a:noFill/>
          </a:ln>
        </p:spPr>
      </p:pic>
      <p:grpSp>
        <p:nvGrpSpPr>
          <p:cNvPr id="917" name="Google Shape;917;g17d722ec338_17_238"/>
          <p:cNvGrpSpPr/>
          <p:nvPr/>
        </p:nvGrpSpPr>
        <p:grpSpPr>
          <a:xfrm>
            <a:off x="4413792" y="1350411"/>
            <a:ext cx="3092116" cy="1848488"/>
            <a:chOff x="3310344" y="1350411"/>
            <a:chExt cx="2319087" cy="1848488"/>
          </a:xfrm>
        </p:grpSpPr>
        <p:sp>
          <p:nvSpPr>
            <p:cNvPr id="918" name="Google Shape;918;g17d722ec338_17_238"/>
            <p:cNvSpPr txBox="1"/>
            <p:nvPr/>
          </p:nvSpPr>
          <p:spPr>
            <a:xfrm>
              <a:off x="3310344" y="2798789"/>
              <a:ext cx="2319087" cy="400110"/>
            </a:xfrm>
            <a:prstGeom prst="rect">
              <a:avLst/>
            </a:prstGeom>
            <a:solidFill>
              <a:srgbClr val="2F5496"/>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GB" sz="2000" b="0" i="0" u="none" strike="noStrike" cap="none">
                  <a:solidFill>
                    <a:schemeClr val="lt1"/>
                  </a:solidFill>
                  <a:latin typeface="Avenir"/>
                  <a:ea typeface="Avenir"/>
                  <a:cs typeface="Avenir"/>
                  <a:sym typeface="Avenir"/>
                </a:rPr>
                <a:t>01223 654704</a:t>
              </a:r>
              <a:endParaRPr sz="1400" b="0" i="0" u="none" strike="noStrike" cap="none">
                <a:solidFill>
                  <a:srgbClr val="000000"/>
                </a:solidFill>
                <a:latin typeface="Arial"/>
                <a:ea typeface="Arial"/>
                <a:cs typeface="Arial"/>
                <a:sym typeface="Arial"/>
              </a:endParaRPr>
            </a:p>
          </p:txBody>
        </p:sp>
        <p:pic>
          <p:nvPicPr>
            <p:cNvPr id="919" name="Google Shape;919;g17d722ec338_17_238" descr="Hospitl.jpg"/>
            <p:cNvPicPr preferRelativeResize="0"/>
            <p:nvPr/>
          </p:nvPicPr>
          <p:blipFill rotWithShape="1">
            <a:blip r:embed="rId4">
              <a:alphaModFix/>
            </a:blip>
            <a:srcRect/>
            <a:stretch/>
          </p:blipFill>
          <p:spPr>
            <a:xfrm>
              <a:off x="3996043" y="1350411"/>
              <a:ext cx="1017867" cy="1283427"/>
            </a:xfrm>
            <a:prstGeom prst="rect">
              <a:avLst/>
            </a:prstGeom>
            <a:noFill/>
            <a:ln>
              <a:noFill/>
            </a:ln>
          </p:spPr>
        </p:pic>
      </p:grpSp>
      <p:grpSp>
        <p:nvGrpSpPr>
          <p:cNvPr id="920" name="Google Shape;920;g17d722ec338_17_238"/>
          <p:cNvGrpSpPr/>
          <p:nvPr/>
        </p:nvGrpSpPr>
        <p:grpSpPr>
          <a:xfrm>
            <a:off x="3663352" y="3186483"/>
            <a:ext cx="4761076" cy="1741642"/>
            <a:chOff x="2747514" y="3186483"/>
            <a:chExt cx="3570807" cy="1741642"/>
          </a:xfrm>
        </p:grpSpPr>
        <p:pic>
          <p:nvPicPr>
            <p:cNvPr id="921" name="Google Shape;921;g17d722ec338_17_238"/>
            <p:cNvPicPr preferRelativeResize="0"/>
            <p:nvPr/>
          </p:nvPicPr>
          <p:blipFill rotWithShape="1">
            <a:blip r:embed="rId5">
              <a:alphaModFix/>
            </a:blip>
            <a:srcRect/>
            <a:stretch/>
          </p:blipFill>
          <p:spPr>
            <a:xfrm>
              <a:off x="4753373" y="4078584"/>
              <a:ext cx="712689" cy="849541"/>
            </a:xfrm>
            <a:prstGeom prst="rect">
              <a:avLst/>
            </a:prstGeom>
            <a:noFill/>
            <a:ln>
              <a:noFill/>
            </a:ln>
          </p:spPr>
        </p:pic>
        <p:pic>
          <p:nvPicPr>
            <p:cNvPr id="922" name="Google Shape;922;g17d722ec338_17_238" descr="female doctor doctor clipart - Clip Art Library"/>
            <p:cNvPicPr preferRelativeResize="0"/>
            <p:nvPr/>
          </p:nvPicPr>
          <p:blipFill rotWithShape="1">
            <a:blip r:embed="rId6">
              <a:alphaModFix/>
            </a:blip>
            <a:srcRect/>
            <a:stretch/>
          </p:blipFill>
          <p:spPr>
            <a:xfrm>
              <a:off x="5576139" y="4043344"/>
              <a:ext cx="742182" cy="849542"/>
            </a:xfrm>
            <a:prstGeom prst="rect">
              <a:avLst/>
            </a:prstGeom>
            <a:noFill/>
            <a:ln>
              <a:noFill/>
            </a:ln>
          </p:spPr>
        </p:pic>
        <p:pic>
          <p:nvPicPr>
            <p:cNvPr id="923" name="Google Shape;923;g17d722ec338_17_238"/>
            <p:cNvPicPr preferRelativeResize="0"/>
            <p:nvPr/>
          </p:nvPicPr>
          <p:blipFill rotWithShape="1">
            <a:blip r:embed="rId5">
              <a:alphaModFix/>
            </a:blip>
            <a:srcRect/>
            <a:stretch/>
          </p:blipFill>
          <p:spPr>
            <a:xfrm>
              <a:off x="3806918" y="4068354"/>
              <a:ext cx="712689" cy="849541"/>
            </a:xfrm>
            <a:prstGeom prst="rect">
              <a:avLst/>
            </a:prstGeom>
            <a:noFill/>
            <a:ln>
              <a:noFill/>
            </a:ln>
          </p:spPr>
        </p:pic>
        <p:pic>
          <p:nvPicPr>
            <p:cNvPr id="924" name="Google Shape;924;g17d722ec338_17_238" descr="female doctor doctor clipart - Clip Art Library"/>
            <p:cNvPicPr preferRelativeResize="0"/>
            <p:nvPr/>
          </p:nvPicPr>
          <p:blipFill rotWithShape="1">
            <a:blip r:embed="rId6">
              <a:alphaModFix/>
            </a:blip>
            <a:srcRect/>
            <a:stretch/>
          </p:blipFill>
          <p:spPr>
            <a:xfrm>
              <a:off x="2747514" y="3954948"/>
              <a:ext cx="742182" cy="849542"/>
            </a:xfrm>
            <a:prstGeom prst="rect">
              <a:avLst/>
            </a:prstGeom>
            <a:noFill/>
            <a:ln>
              <a:noFill/>
            </a:ln>
          </p:spPr>
        </p:pic>
        <p:cxnSp>
          <p:nvCxnSpPr>
            <p:cNvPr id="925" name="Google Shape;925;g17d722ec338_17_238"/>
            <p:cNvCxnSpPr/>
            <p:nvPr/>
          </p:nvCxnSpPr>
          <p:spPr>
            <a:xfrm>
              <a:off x="5508212" y="3198305"/>
              <a:ext cx="309887" cy="783483"/>
            </a:xfrm>
            <a:prstGeom prst="straightConnector1">
              <a:avLst/>
            </a:prstGeom>
            <a:noFill/>
            <a:ln w="25400" cap="flat" cmpd="sng">
              <a:solidFill>
                <a:srgbClr val="2F5496"/>
              </a:solidFill>
              <a:prstDash val="solid"/>
              <a:miter lim="800000"/>
              <a:headEnd type="none" w="sm" len="sm"/>
              <a:tailEnd type="triangle" w="med" len="med"/>
            </a:ln>
          </p:spPr>
        </p:cxnSp>
        <p:cxnSp>
          <p:nvCxnSpPr>
            <p:cNvPr id="926" name="Google Shape;926;g17d722ec338_17_238"/>
            <p:cNvCxnSpPr/>
            <p:nvPr/>
          </p:nvCxnSpPr>
          <p:spPr>
            <a:xfrm flipH="1">
              <a:off x="3208693" y="3186483"/>
              <a:ext cx="422670" cy="750956"/>
            </a:xfrm>
            <a:prstGeom prst="straightConnector1">
              <a:avLst/>
            </a:prstGeom>
            <a:noFill/>
            <a:ln w="25400" cap="flat" cmpd="sng">
              <a:solidFill>
                <a:srgbClr val="2F5496"/>
              </a:solidFill>
              <a:prstDash val="solid"/>
              <a:miter lim="800000"/>
              <a:headEnd type="none" w="sm" len="sm"/>
              <a:tailEnd type="triangle" w="med" len="med"/>
            </a:ln>
          </p:spPr>
        </p:cxnSp>
        <p:cxnSp>
          <p:nvCxnSpPr>
            <p:cNvPr id="927" name="Google Shape;927;g17d722ec338_17_238"/>
            <p:cNvCxnSpPr/>
            <p:nvPr/>
          </p:nvCxnSpPr>
          <p:spPr>
            <a:xfrm>
              <a:off x="4125861" y="3198899"/>
              <a:ext cx="0" cy="844445"/>
            </a:xfrm>
            <a:prstGeom prst="straightConnector1">
              <a:avLst/>
            </a:prstGeom>
            <a:noFill/>
            <a:ln w="25400" cap="flat" cmpd="sng">
              <a:solidFill>
                <a:srgbClr val="2F5496"/>
              </a:solidFill>
              <a:prstDash val="solid"/>
              <a:miter lim="800000"/>
              <a:headEnd type="none" w="sm" len="sm"/>
              <a:tailEnd type="triangle" w="med" len="med"/>
            </a:ln>
          </p:spPr>
        </p:cxnSp>
        <p:cxnSp>
          <p:nvCxnSpPr>
            <p:cNvPr id="928" name="Google Shape;928;g17d722ec338_17_238"/>
            <p:cNvCxnSpPr/>
            <p:nvPr/>
          </p:nvCxnSpPr>
          <p:spPr>
            <a:xfrm>
              <a:off x="5013909" y="3198899"/>
              <a:ext cx="0" cy="871879"/>
            </a:xfrm>
            <a:prstGeom prst="straightConnector1">
              <a:avLst/>
            </a:prstGeom>
            <a:noFill/>
            <a:ln w="25400" cap="flat" cmpd="sng">
              <a:solidFill>
                <a:srgbClr val="2F5496"/>
              </a:solidFill>
              <a:prstDash val="solid"/>
              <a:miter lim="800000"/>
              <a:headEnd type="none" w="sm" len="sm"/>
              <a:tailEnd type="triangle" w="med" len="med"/>
            </a:ln>
          </p:spPr>
        </p:cxnSp>
      </p:grpSp>
      <p:pic>
        <p:nvPicPr>
          <p:cNvPr id="929" name="Google Shape;929;g17d722ec338_17_238"/>
          <p:cNvPicPr preferRelativeResize="0"/>
          <p:nvPr/>
        </p:nvPicPr>
        <p:blipFill rotWithShape="1">
          <a:blip r:embed="rId7">
            <a:alphaModFix/>
          </a:blip>
          <a:srcRect/>
          <a:stretch/>
        </p:blipFill>
        <p:spPr>
          <a:xfrm>
            <a:off x="9131216" y="3186483"/>
            <a:ext cx="1884185" cy="2667922"/>
          </a:xfrm>
          <a:prstGeom prst="rect">
            <a:avLst/>
          </a:prstGeom>
          <a:noFill/>
          <a:ln>
            <a:noFill/>
          </a:ln>
        </p:spPr>
      </p:pic>
      <p:grpSp>
        <p:nvGrpSpPr>
          <p:cNvPr id="930" name="Google Shape;930;g17d722ec338_17_238"/>
          <p:cNvGrpSpPr/>
          <p:nvPr/>
        </p:nvGrpSpPr>
        <p:grpSpPr>
          <a:xfrm>
            <a:off x="436037" y="904486"/>
            <a:ext cx="3440057" cy="2694522"/>
            <a:chOff x="327028" y="904486"/>
            <a:chExt cx="2580043" cy="2694522"/>
          </a:xfrm>
        </p:grpSpPr>
        <p:sp>
          <p:nvSpPr>
            <p:cNvPr id="931" name="Google Shape;931;g17d722ec338_17_238"/>
            <p:cNvSpPr txBox="1"/>
            <p:nvPr/>
          </p:nvSpPr>
          <p:spPr>
            <a:xfrm>
              <a:off x="327028" y="2398679"/>
              <a:ext cx="2580043" cy="1200329"/>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dk1"/>
                </a:buClr>
                <a:buSzPts val="1800"/>
                <a:buFont typeface="Noto Sans"/>
                <a:buChar char="✔"/>
              </a:pPr>
              <a:r>
                <a:rPr lang="en-GB" sz="1800" b="0" i="0" u="none" strike="noStrike" cap="none">
                  <a:solidFill>
                    <a:schemeClr val="dk1"/>
                  </a:solidFill>
                  <a:latin typeface="Calibri"/>
                  <a:ea typeface="Calibri"/>
                  <a:cs typeface="Calibri"/>
                  <a:sym typeface="Calibri"/>
                </a:rPr>
                <a:t>9 acute Trusts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Noto Sans"/>
                <a:buChar char="✔"/>
              </a:pPr>
              <a:r>
                <a:rPr lang="en-GB" sz="1800" b="0" i="0" u="none" strike="noStrike" cap="none">
                  <a:solidFill>
                    <a:schemeClr val="dk1"/>
                  </a:solidFill>
                  <a:latin typeface="Calibri"/>
                  <a:ea typeface="Calibri"/>
                  <a:cs typeface="Calibri"/>
                  <a:sym typeface="Calibri"/>
                </a:rPr>
                <a:t>7 hospitals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Noto Sans"/>
                <a:buChar char="✔"/>
              </a:pPr>
              <a:r>
                <a:rPr lang="en-GB" sz="1800" b="0" i="0" u="none" strike="noStrike" cap="none">
                  <a:solidFill>
                    <a:schemeClr val="dk1"/>
                  </a:solidFill>
                  <a:latin typeface="Calibri"/>
                  <a:ea typeface="Calibri"/>
                  <a:cs typeface="Calibri"/>
                  <a:sym typeface="Calibri"/>
                </a:rPr>
                <a:t>2 ISDNs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Noto Sans"/>
                <a:buChar char="✔"/>
              </a:pPr>
              <a:r>
                <a:rPr lang="en-GB" sz="1800" b="0" i="0" u="none" strike="noStrike" cap="none">
                  <a:solidFill>
                    <a:schemeClr val="dk1"/>
                  </a:solidFill>
                  <a:latin typeface="Calibri"/>
                  <a:ea typeface="Calibri"/>
                  <a:cs typeface="Calibri"/>
                  <a:sym typeface="Calibri"/>
                </a:rPr>
                <a:t>12 stroke consultants</a:t>
              </a:r>
              <a:endParaRPr sz="1400" b="0" i="0" u="none" strike="noStrike" cap="none">
                <a:solidFill>
                  <a:srgbClr val="000000"/>
                </a:solidFill>
                <a:latin typeface="Arial"/>
                <a:ea typeface="Arial"/>
                <a:cs typeface="Arial"/>
                <a:sym typeface="Arial"/>
              </a:endParaRPr>
            </a:p>
          </p:txBody>
        </p:sp>
        <p:pic>
          <p:nvPicPr>
            <p:cNvPr id="932" name="Google Shape;932;g17d722ec338_17_238" descr="169 Unsure Sitting Cliparts, Stock Vector and Royalty Free Unsure Sitting  Illustrations"/>
            <p:cNvPicPr preferRelativeResize="0"/>
            <p:nvPr/>
          </p:nvPicPr>
          <p:blipFill rotWithShape="1">
            <a:blip r:embed="rId8">
              <a:alphaModFix/>
            </a:blip>
            <a:srcRect/>
            <a:stretch/>
          </p:blipFill>
          <p:spPr>
            <a:xfrm>
              <a:off x="411397" y="904486"/>
              <a:ext cx="1494193" cy="1494193"/>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937"/>
        <p:cNvGrpSpPr/>
        <p:nvPr/>
      </p:nvGrpSpPr>
      <p:grpSpPr>
        <a:xfrm>
          <a:off x="0" y="0"/>
          <a:ext cx="0" cy="0"/>
          <a:chOff x="0" y="0"/>
          <a:chExt cx="0" cy="0"/>
        </a:xfrm>
      </p:grpSpPr>
      <p:sp>
        <p:nvSpPr>
          <p:cNvPr id="938" name="Google Shape;938;g17d722ec338_17_261"/>
          <p:cNvSpPr txBox="1">
            <a:spLocks noGrp="1"/>
          </p:cNvSpPr>
          <p:nvPr>
            <p:ph type="title"/>
          </p:nvPr>
        </p:nvSpPr>
        <p:spPr>
          <a:xfrm>
            <a:off x="838200" y="104608"/>
            <a:ext cx="10515600" cy="91731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400"/>
              <a:buNone/>
            </a:pPr>
            <a:r>
              <a:rPr lang="en-GB" b="1">
                <a:solidFill>
                  <a:srgbClr val="2F5496"/>
                </a:solidFill>
              </a:rPr>
              <a:t>Managing data &amp; information</a:t>
            </a:r>
            <a:endParaRPr/>
          </a:p>
        </p:txBody>
      </p:sp>
      <p:sp>
        <p:nvSpPr>
          <p:cNvPr id="939" name="Google Shape;939;g17d722ec338_17_26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GB"/>
              <a:t>Acute stroke care in the EoE - using technology to support local decision making</a:t>
            </a:r>
            <a:endParaRPr/>
          </a:p>
        </p:txBody>
      </p:sp>
      <p:sp>
        <p:nvSpPr>
          <p:cNvPr id="940" name="Google Shape;940;g17d722ec338_17_26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GB"/>
              <a:t>68</a:t>
            </a:fld>
            <a:endParaRPr/>
          </a:p>
        </p:txBody>
      </p:sp>
      <p:pic>
        <p:nvPicPr>
          <p:cNvPr id="941" name="Google Shape;941;g17d722ec338_17_261"/>
          <p:cNvPicPr preferRelativeResize="0"/>
          <p:nvPr/>
        </p:nvPicPr>
        <p:blipFill rotWithShape="1">
          <a:blip r:embed="rId3">
            <a:alphaModFix/>
          </a:blip>
          <a:srcRect/>
          <a:stretch/>
        </p:blipFill>
        <p:spPr>
          <a:xfrm>
            <a:off x="752740" y="5662484"/>
            <a:ext cx="2188598" cy="769429"/>
          </a:xfrm>
          <a:prstGeom prst="rect">
            <a:avLst/>
          </a:prstGeom>
          <a:noFill/>
          <a:ln>
            <a:noFill/>
          </a:ln>
        </p:spPr>
      </p:pic>
      <p:pic>
        <p:nvPicPr>
          <p:cNvPr id="942" name="Google Shape;942;g17d722ec338_17_261"/>
          <p:cNvPicPr preferRelativeResize="0"/>
          <p:nvPr/>
        </p:nvPicPr>
        <p:blipFill rotWithShape="1">
          <a:blip r:embed="rId4">
            <a:alphaModFix/>
          </a:blip>
          <a:srcRect/>
          <a:stretch/>
        </p:blipFill>
        <p:spPr>
          <a:xfrm>
            <a:off x="385011" y="858761"/>
            <a:ext cx="11752853" cy="5040594"/>
          </a:xfrm>
          <a:prstGeom prst="rect">
            <a:avLst/>
          </a:prstGeom>
          <a:noFill/>
          <a:ln>
            <a:noFill/>
          </a:ln>
        </p:spPr>
      </p:pic>
      <p:pic>
        <p:nvPicPr>
          <p:cNvPr id="943" name="Google Shape;943;g17d722ec338_17_261"/>
          <p:cNvPicPr preferRelativeResize="0"/>
          <p:nvPr/>
        </p:nvPicPr>
        <p:blipFill rotWithShape="1">
          <a:blip r:embed="rId5">
            <a:alphaModFix/>
          </a:blip>
          <a:srcRect/>
          <a:stretch/>
        </p:blipFill>
        <p:spPr>
          <a:xfrm>
            <a:off x="44460" y="1811302"/>
            <a:ext cx="9672563" cy="917313"/>
          </a:xfrm>
          <a:prstGeom prst="rect">
            <a:avLst/>
          </a:prstGeom>
          <a:noFill/>
          <a:ln>
            <a:noFill/>
          </a:ln>
        </p:spPr>
      </p:pic>
      <p:pic>
        <p:nvPicPr>
          <p:cNvPr id="944" name="Google Shape;944;g17d722ec338_17_261"/>
          <p:cNvPicPr preferRelativeResize="0"/>
          <p:nvPr/>
        </p:nvPicPr>
        <p:blipFill rotWithShape="1">
          <a:blip r:embed="rId6">
            <a:alphaModFix/>
          </a:blip>
          <a:srcRect/>
          <a:stretch/>
        </p:blipFill>
        <p:spPr>
          <a:xfrm>
            <a:off x="3645228" y="1552627"/>
            <a:ext cx="4848828" cy="4803723"/>
          </a:xfrm>
          <a:prstGeom prst="rect">
            <a:avLst/>
          </a:prstGeom>
          <a:noFill/>
          <a:ln>
            <a:noFill/>
          </a:ln>
        </p:spPr>
      </p:pic>
      <p:cxnSp>
        <p:nvCxnSpPr>
          <p:cNvPr id="945" name="Google Shape;945;g17d722ec338_17_261"/>
          <p:cNvCxnSpPr/>
          <p:nvPr/>
        </p:nvCxnSpPr>
        <p:spPr>
          <a:xfrm>
            <a:off x="3670871" y="1354307"/>
            <a:ext cx="2590567" cy="915651"/>
          </a:xfrm>
          <a:prstGeom prst="straightConnector1">
            <a:avLst/>
          </a:prstGeom>
          <a:noFill/>
          <a:ln w="22225" cap="flat" cmpd="sng">
            <a:solidFill>
              <a:schemeClr val="accent1"/>
            </a:solidFill>
            <a:prstDash val="solid"/>
            <a:miter lim="800000"/>
            <a:headEnd type="none" w="sm" len="sm"/>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4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4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1"/>
                                          </p:stCondLst>
                                        </p:cTn>
                                        <p:tgtEl>
                                          <p:spTgt spid="94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44"/>
                                        </p:tgtEl>
                                        <p:attrNameLst>
                                          <p:attrName>style.visibility</p:attrName>
                                        </p:attrNameLst>
                                      </p:cBhvr>
                                      <p:to>
                                        <p:strVal val="visible"/>
                                      </p:to>
                                    </p:set>
                                    <p:animEffect transition="in" filter="fade">
                                      <p:cBhvr>
                                        <p:cTn id="25" dur="500"/>
                                        <p:tgtEl>
                                          <p:spTgt spid="9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950"/>
        <p:cNvGrpSpPr/>
        <p:nvPr/>
      </p:nvGrpSpPr>
      <p:grpSpPr>
        <a:xfrm>
          <a:off x="0" y="0"/>
          <a:ext cx="0" cy="0"/>
          <a:chOff x="0" y="0"/>
          <a:chExt cx="0" cy="0"/>
        </a:xfrm>
      </p:grpSpPr>
      <p:sp>
        <p:nvSpPr>
          <p:cNvPr id="951" name="Google Shape;951;g17d722ec338_17_27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GB"/>
              <a:t>69</a:t>
            </a:fld>
            <a:endParaRPr/>
          </a:p>
        </p:txBody>
      </p:sp>
      <p:sp>
        <p:nvSpPr>
          <p:cNvPr id="952" name="Google Shape;952;g17d722ec338_17_27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GB">
                <a:solidFill>
                  <a:schemeClr val="lt1"/>
                </a:solidFill>
              </a:rPr>
              <a:t>Acute stroke care in the EoE - using technology to support local decision making</a:t>
            </a:r>
            <a:endParaRPr/>
          </a:p>
        </p:txBody>
      </p:sp>
      <p:pic>
        <p:nvPicPr>
          <p:cNvPr id="953" name="Google Shape;953;g17d722ec338_17_273"/>
          <p:cNvPicPr preferRelativeResize="0"/>
          <p:nvPr/>
        </p:nvPicPr>
        <p:blipFill rotWithShape="1">
          <a:blip r:embed="rId3">
            <a:alphaModFix/>
          </a:blip>
          <a:srcRect/>
          <a:stretch/>
        </p:blipFill>
        <p:spPr>
          <a:xfrm>
            <a:off x="603856" y="68513"/>
            <a:ext cx="4809216" cy="6805394"/>
          </a:xfrm>
          <a:prstGeom prst="rect">
            <a:avLst/>
          </a:prstGeom>
          <a:noFill/>
          <a:ln>
            <a:noFill/>
          </a:ln>
        </p:spPr>
      </p:pic>
      <p:sp>
        <p:nvSpPr>
          <p:cNvPr id="954" name="Google Shape;954;g17d722ec338_17_273"/>
          <p:cNvSpPr txBox="1"/>
          <p:nvPr/>
        </p:nvSpPr>
        <p:spPr>
          <a:xfrm>
            <a:off x="7768388" y="1458106"/>
            <a:ext cx="4114799" cy="1200329"/>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dk1"/>
              </a:buClr>
              <a:buSzPts val="1800"/>
              <a:buFont typeface="Noto Sans"/>
              <a:buChar char="✔"/>
            </a:pPr>
            <a:r>
              <a:rPr lang="en-GB" sz="1800" b="0" i="0" u="none" strike="noStrike" cap="none">
                <a:solidFill>
                  <a:schemeClr val="dk1"/>
                </a:solidFill>
                <a:latin typeface="Avenir"/>
                <a:ea typeface="Avenir"/>
                <a:cs typeface="Avenir"/>
                <a:sym typeface="Avenir"/>
              </a:rPr>
              <a:t>Based on current best clinical practice</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Noto Sans"/>
              <a:buChar char="✔"/>
            </a:pPr>
            <a:r>
              <a:rPr lang="en-GB" sz="1800" b="0" i="0" u="none" strike="noStrike" cap="none">
                <a:solidFill>
                  <a:schemeClr val="dk1"/>
                </a:solidFill>
                <a:latin typeface="Avenir"/>
                <a:ea typeface="Avenir"/>
                <a:cs typeface="Avenir"/>
                <a:sym typeface="Avenir"/>
              </a:rPr>
              <a:t>NICE/RCP guidance</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Noto Sans"/>
              <a:buChar char="✔"/>
            </a:pPr>
            <a:r>
              <a:rPr lang="en-GB" sz="1800" b="0" i="0" u="none" strike="noStrike" cap="none">
                <a:solidFill>
                  <a:schemeClr val="dk1"/>
                </a:solidFill>
                <a:latin typeface="Avenir"/>
                <a:ea typeface="Avenir"/>
                <a:cs typeface="Avenir"/>
                <a:sym typeface="Avenir"/>
              </a:rPr>
              <a:t>Agreed with all Trusts! </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954">
                                            <p:txEl>
                                              <p:pRg st="0" end="0"/>
                                            </p:txEl>
                                          </p:spTgt>
                                        </p:tgtEl>
                                        <p:attrNameLst>
                                          <p:attrName>style.visibility</p:attrName>
                                        </p:attrNameLst>
                                      </p:cBhvr>
                                      <p:to>
                                        <p:strVal val="visible"/>
                                      </p:to>
                                    </p:set>
                                    <p:animEffect transition="in" filter="fade">
                                      <p:cBhvr>
                                        <p:cTn id="11" dur="500"/>
                                        <p:tgtEl>
                                          <p:spTgt spid="95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954">
                                            <p:txEl>
                                              <p:pRg st="1" end="1"/>
                                            </p:txEl>
                                          </p:spTgt>
                                        </p:tgtEl>
                                        <p:attrNameLst>
                                          <p:attrName>style.visibility</p:attrName>
                                        </p:attrNameLst>
                                      </p:cBhvr>
                                      <p:to>
                                        <p:strVal val="visible"/>
                                      </p:to>
                                    </p:set>
                                    <p:animEffect transition="in" filter="fade">
                                      <p:cBhvr>
                                        <p:cTn id="16" dur="500"/>
                                        <p:tgtEl>
                                          <p:spTgt spid="954">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954">
                                            <p:txEl>
                                              <p:pRg st="2" end="2"/>
                                            </p:txEl>
                                          </p:spTgt>
                                        </p:tgtEl>
                                        <p:attrNameLst>
                                          <p:attrName>style.visibility</p:attrName>
                                        </p:attrNameLst>
                                      </p:cBhvr>
                                      <p:to>
                                        <p:strVal val="visible"/>
                                      </p:to>
                                    </p:set>
                                    <p:animEffect transition="in" filter="fade">
                                      <p:cBhvr>
                                        <p:cTn id="21" dur="500"/>
                                        <p:tgtEl>
                                          <p:spTgt spid="95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1389064"/>
            <a:ext cx="7772400" cy="1470025"/>
          </a:xfrm>
        </p:spPr>
        <p:txBody>
          <a:bodyPr/>
          <a:lstStyle/>
          <a:p>
            <a:r>
              <a:rPr lang="en-GB" b="1" dirty="0">
                <a:solidFill>
                  <a:srgbClr val="0070C0"/>
                </a:solidFill>
              </a:rPr>
              <a:t>Digital innovations/Remote monitoring </a:t>
            </a:r>
          </a:p>
        </p:txBody>
      </p:sp>
      <p:sp>
        <p:nvSpPr>
          <p:cNvPr id="3" name="Subtitle 2"/>
          <p:cNvSpPr>
            <a:spLocks noGrp="1"/>
          </p:cNvSpPr>
          <p:nvPr>
            <p:ph type="subTitle" idx="1"/>
          </p:nvPr>
        </p:nvSpPr>
        <p:spPr>
          <a:xfrm>
            <a:off x="2783632" y="2780928"/>
            <a:ext cx="6400800" cy="1752600"/>
          </a:xfrm>
        </p:spPr>
        <p:txBody>
          <a:bodyPr>
            <a:normAutofit fontScale="85000" lnSpcReduction="20000"/>
          </a:bodyPr>
          <a:lstStyle/>
          <a:p>
            <a:r>
              <a:rPr lang="en-GB" dirty="0">
                <a:solidFill>
                  <a:schemeClr val="tx1"/>
                </a:solidFill>
              </a:rPr>
              <a:t>Rachel Binks</a:t>
            </a:r>
          </a:p>
          <a:p>
            <a:r>
              <a:rPr lang="en-GB" dirty="0">
                <a:solidFill>
                  <a:schemeClr val="tx1"/>
                </a:solidFill>
              </a:rPr>
              <a:t>Nurse Consultant</a:t>
            </a:r>
          </a:p>
          <a:p>
            <a:r>
              <a:rPr lang="en-GB" dirty="0">
                <a:solidFill>
                  <a:schemeClr val="tx1"/>
                </a:solidFill>
              </a:rPr>
              <a:t>Digital &amp; Acute Care</a:t>
            </a:r>
          </a:p>
          <a:p>
            <a:r>
              <a:rPr lang="en-GB" dirty="0">
                <a:solidFill>
                  <a:schemeClr val="tx1"/>
                </a:solidFill>
                <a:hlinkClick r:id="rId2"/>
              </a:rPr>
              <a:t>rachel.binks@nhs.net</a:t>
            </a:r>
            <a:r>
              <a:rPr lang="en-GB" dirty="0">
                <a:solidFill>
                  <a:schemeClr val="tx1"/>
                </a:solidFill>
              </a:rPr>
              <a:t> </a:t>
            </a:r>
          </a:p>
        </p:txBody>
      </p:sp>
      <p:graphicFrame>
        <p:nvGraphicFramePr>
          <p:cNvPr id="4" name="Object 3"/>
          <p:cNvGraphicFramePr>
            <a:graphicFrameLocks noChangeAspect="1"/>
          </p:cNvGraphicFramePr>
          <p:nvPr/>
        </p:nvGraphicFramePr>
        <p:xfrm>
          <a:off x="8616950" y="1"/>
          <a:ext cx="2057400" cy="1389063"/>
        </p:xfrm>
        <a:graphic>
          <a:graphicData uri="http://schemas.openxmlformats.org/presentationml/2006/ole">
            <mc:AlternateContent xmlns:mc="http://schemas.openxmlformats.org/markup-compatibility/2006">
              <mc:Choice xmlns:v="urn:schemas-microsoft-com:vml" Requires="v">
                <p:oleObj name="Bitmap Image" r:id="rId3" imgW="11716352" imgH="5950256" progId="PBrush">
                  <p:embed/>
                </p:oleObj>
              </mc:Choice>
              <mc:Fallback>
                <p:oleObj name="Bitmap Image" r:id="rId3" imgW="11716352" imgH="5950256" progId="PBrush">
                  <p:embed/>
                  <p:pic>
                    <p:nvPicPr>
                      <p:cNvPr id="4"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16950" y="1"/>
                        <a:ext cx="2057400" cy="138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5"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31504" y="4657252"/>
            <a:ext cx="3816424" cy="2084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p:nvPr/>
        </p:nvPicPr>
        <p:blipFill rotWithShape="1">
          <a:blip r:embed="rId6">
            <a:extLst>
              <a:ext uri="{28A0092B-C50C-407E-A947-70E740481C1C}">
                <a14:useLocalDpi xmlns:a14="http://schemas.microsoft.com/office/drawing/2010/main" val="0"/>
              </a:ext>
            </a:extLst>
          </a:blip>
          <a:srcRect l="2657" t="7344" r="332" b="12995"/>
          <a:stretch/>
        </p:blipFill>
        <p:spPr bwMode="auto">
          <a:xfrm>
            <a:off x="6168008" y="4657252"/>
            <a:ext cx="4260802" cy="2084117"/>
          </a:xfrm>
          <a:prstGeom prst="rect">
            <a:avLst/>
          </a:prstGeom>
          <a:noFill/>
          <a:ln>
            <a:noFill/>
          </a:ln>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42096811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959"/>
        <p:cNvGrpSpPr/>
        <p:nvPr/>
      </p:nvGrpSpPr>
      <p:grpSpPr>
        <a:xfrm>
          <a:off x="0" y="0"/>
          <a:ext cx="0" cy="0"/>
          <a:chOff x="0" y="0"/>
          <a:chExt cx="0" cy="0"/>
        </a:xfrm>
      </p:grpSpPr>
      <p:sp>
        <p:nvSpPr>
          <p:cNvPr id="960" name="Google Shape;960;g17d722ec338_17_28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GB"/>
              <a:t>70</a:t>
            </a:fld>
            <a:endParaRPr/>
          </a:p>
        </p:txBody>
      </p:sp>
      <p:sp>
        <p:nvSpPr>
          <p:cNvPr id="961" name="Google Shape;961;g17d722ec338_17_28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GB"/>
              <a:t>Acute stroke care in the EoE - using technology to support local decision making</a:t>
            </a:r>
            <a:endParaRPr/>
          </a:p>
        </p:txBody>
      </p:sp>
      <p:pic>
        <p:nvPicPr>
          <p:cNvPr id="962" name="Google Shape;962;g17d722ec338_17_281"/>
          <p:cNvPicPr preferRelativeResize="0"/>
          <p:nvPr/>
        </p:nvPicPr>
        <p:blipFill rotWithShape="1">
          <a:blip r:embed="rId3">
            <a:alphaModFix/>
          </a:blip>
          <a:srcRect/>
          <a:stretch/>
        </p:blipFill>
        <p:spPr>
          <a:xfrm>
            <a:off x="-39632" y="0"/>
            <a:ext cx="12231632" cy="6857999"/>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967"/>
        <p:cNvGrpSpPr/>
        <p:nvPr/>
      </p:nvGrpSpPr>
      <p:grpSpPr>
        <a:xfrm>
          <a:off x="0" y="0"/>
          <a:ext cx="0" cy="0"/>
          <a:chOff x="0" y="0"/>
          <a:chExt cx="0" cy="0"/>
        </a:xfrm>
      </p:grpSpPr>
      <p:pic>
        <p:nvPicPr>
          <p:cNvPr id="968" name="Google Shape;968;g17d722ec338_17_288" descr="A close up of a sign&#10;&#10;Description automatically generated"/>
          <p:cNvPicPr preferRelativeResize="0"/>
          <p:nvPr/>
        </p:nvPicPr>
        <p:blipFill rotWithShape="1">
          <a:blip r:embed="rId3">
            <a:alphaModFix/>
          </a:blip>
          <a:srcRect/>
          <a:stretch/>
        </p:blipFill>
        <p:spPr>
          <a:xfrm>
            <a:off x="2659392" y="1405012"/>
            <a:ext cx="1470559" cy="1041139"/>
          </a:xfrm>
          <a:prstGeom prst="rect">
            <a:avLst/>
          </a:prstGeom>
          <a:noFill/>
          <a:ln>
            <a:noFill/>
          </a:ln>
        </p:spPr>
      </p:pic>
      <p:sp>
        <p:nvSpPr>
          <p:cNvPr id="969" name="Google Shape;969;g17d722ec338_17_288"/>
          <p:cNvSpPr txBox="1">
            <a:spLocks noGrp="1"/>
          </p:cNvSpPr>
          <p:nvPr>
            <p:ph type="title"/>
          </p:nvPr>
        </p:nvSpPr>
        <p:spPr>
          <a:xfrm>
            <a:off x="48016" y="76670"/>
            <a:ext cx="12014645" cy="600075"/>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400"/>
              <a:buNone/>
            </a:pPr>
            <a:r>
              <a:rPr lang="en-GB" sz="4000">
                <a:solidFill>
                  <a:srgbClr val="2F5496"/>
                </a:solidFill>
              </a:rPr>
              <a:t>Current OOH Stroke Thrombolysis Pathway</a:t>
            </a:r>
            <a:endParaRPr/>
          </a:p>
        </p:txBody>
      </p:sp>
      <p:sp>
        <p:nvSpPr>
          <p:cNvPr id="970" name="Google Shape;970;g17d722ec338_17_28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GB">
                <a:solidFill>
                  <a:schemeClr val="lt1"/>
                </a:solidFill>
              </a:rPr>
              <a:t>71</a:t>
            </a:fld>
            <a:endParaRPr>
              <a:solidFill>
                <a:schemeClr val="lt1"/>
              </a:solidFill>
            </a:endParaRPr>
          </a:p>
        </p:txBody>
      </p:sp>
      <p:sp>
        <p:nvSpPr>
          <p:cNvPr id="971" name="Google Shape;971;g17d722ec338_17_288" descr="999"/>
          <p:cNvSpPr/>
          <p:nvPr/>
        </p:nvSpPr>
        <p:spPr>
          <a:xfrm>
            <a:off x="1628539" y="1551613"/>
            <a:ext cx="1117128" cy="431800"/>
          </a:xfrm>
          <a:prstGeom prst="rightArrow">
            <a:avLst>
              <a:gd name="adj1" fmla="val 50000"/>
              <a:gd name="adj2" fmla="val 50000"/>
            </a:avLst>
          </a:prstGeom>
          <a:solidFill>
            <a:schemeClr val="lt1"/>
          </a:solidFill>
          <a:ln w="19050" cap="flat" cmpd="sng">
            <a:solidFill>
              <a:srgbClr val="00009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a:solidFill>
                  <a:srgbClr val="00B050"/>
                </a:solidFill>
                <a:latin typeface="Calibri"/>
                <a:ea typeface="Calibri"/>
                <a:cs typeface="Calibri"/>
                <a:sym typeface="Calibri"/>
              </a:rPr>
              <a:t>999</a:t>
            </a:r>
            <a:endParaRPr sz="1400" b="0" i="0" u="none" strike="noStrike" cap="none">
              <a:solidFill>
                <a:srgbClr val="000000"/>
              </a:solidFill>
              <a:latin typeface="Arial"/>
              <a:ea typeface="Arial"/>
              <a:cs typeface="Arial"/>
              <a:sym typeface="Arial"/>
            </a:endParaRPr>
          </a:p>
        </p:txBody>
      </p:sp>
      <p:sp>
        <p:nvSpPr>
          <p:cNvPr id="972" name="Google Shape;972;g17d722ec338_17_288"/>
          <p:cNvSpPr/>
          <p:nvPr/>
        </p:nvSpPr>
        <p:spPr>
          <a:xfrm>
            <a:off x="8059480" y="1544500"/>
            <a:ext cx="861483" cy="431800"/>
          </a:xfrm>
          <a:prstGeom prst="rightArrow">
            <a:avLst>
              <a:gd name="adj1" fmla="val 50000"/>
              <a:gd name="adj2" fmla="val 50000"/>
            </a:avLst>
          </a:prstGeom>
          <a:solidFill>
            <a:schemeClr val="lt1"/>
          </a:solidFill>
          <a:ln w="19050" cap="flat" cmpd="sng">
            <a:solidFill>
              <a:srgbClr val="00009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a:solidFill>
                  <a:srgbClr val="00B050"/>
                </a:solidFill>
                <a:latin typeface="Calibri"/>
                <a:ea typeface="Calibri"/>
                <a:cs typeface="Calibri"/>
                <a:sym typeface="Calibri"/>
              </a:rPr>
              <a:t>ED</a:t>
            </a:r>
            <a:endParaRPr sz="1400" b="0" i="0" u="none" strike="noStrike" cap="none">
              <a:solidFill>
                <a:srgbClr val="000000"/>
              </a:solidFill>
              <a:latin typeface="Arial"/>
              <a:ea typeface="Arial"/>
              <a:cs typeface="Arial"/>
              <a:sym typeface="Arial"/>
            </a:endParaRPr>
          </a:p>
        </p:txBody>
      </p:sp>
      <p:sp>
        <p:nvSpPr>
          <p:cNvPr id="973" name="Google Shape;973;g17d722ec338_17_288"/>
          <p:cNvSpPr/>
          <p:nvPr/>
        </p:nvSpPr>
        <p:spPr>
          <a:xfrm>
            <a:off x="4691188" y="1689340"/>
            <a:ext cx="1227667" cy="433387"/>
          </a:xfrm>
          <a:prstGeom prst="rightArrow">
            <a:avLst>
              <a:gd name="adj1" fmla="val 50000"/>
              <a:gd name="adj2" fmla="val 50000"/>
            </a:avLst>
          </a:prstGeom>
          <a:solidFill>
            <a:schemeClr val="lt1"/>
          </a:solidFill>
          <a:ln w="19050" cap="flat" cmpd="sng">
            <a:solidFill>
              <a:srgbClr val="00009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rgbClr val="00B050"/>
                </a:solidFill>
                <a:latin typeface="Calibri"/>
                <a:ea typeface="Calibri"/>
                <a:cs typeface="Calibri"/>
                <a:sym typeface="Calibri"/>
              </a:rPr>
              <a:t>Alert </a:t>
            </a:r>
            <a:r>
              <a:rPr lang="en-GB" sz="1800" b="1" i="0" u="none" strike="noStrike" cap="none">
                <a:solidFill>
                  <a:srgbClr val="00B050"/>
                </a:solidFill>
                <a:latin typeface="Calibri"/>
                <a:ea typeface="Calibri"/>
                <a:cs typeface="Calibri"/>
                <a:sym typeface="Calibri"/>
              </a:rPr>
              <a:t>Stroke</a:t>
            </a:r>
            <a:r>
              <a:rPr lang="en-GB" sz="1800" b="0" i="0" u="none" strike="noStrike" cap="none">
                <a:solidFill>
                  <a:srgbClr val="00B050"/>
                </a:solidFill>
                <a:latin typeface="Calibri"/>
                <a:ea typeface="Calibri"/>
                <a:cs typeface="Calibri"/>
                <a:sym typeface="Calibri"/>
              </a:rPr>
              <a:t> Team</a:t>
            </a:r>
            <a:endParaRPr sz="1400" b="0" i="0" u="none" strike="noStrike" cap="none">
              <a:solidFill>
                <a:srgbClr val="000000"/>
              </a:solidFill>
              <a:latin typeface="Arial"/>
              <a:ea typeface="Arial"/>
              <a:cs typeface="Arial"/>
              <a:sym typeface="Arial"/>
            </a:endParaRPr>
          </a:p>
        </p:txBody>
      </p:sp>
      <p:sp>
        <p:nvSpPr>
          <p:cNvPr id="974" name="Google Shape;974;g17d722ec338_17_288"/>
          <p:cNvSpPr txBox="1"/>
          <p:nvPr/>
        </p:nvSpPr>
        <p:spPr>
          <a:xfrm>
            <a:off x="535588" y="3874729"/>
            <a:ext cx="1358541" cy="954107"/>
          </a:xfrm>
          <a:prstGeom prst="rect">
            <a:avLst/>
          </a:prstGeom>
          <a:solidFill>
            <a:srgbClr val="2F5496"/>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GB" sz="1400" b="0" i="0" u="none" strike="noStrike" cap="none">
                <a:solidFill>
                  <a:schemeClr val="lt1"/>
                </a:solidFill>
                <a:latin typeface="Avenir"/>
                <a:ea typeface="Avenir"/>
                <a:cs typeface="Avenir"/>
                <a:sym typeface="Avenir"/>
              </a:rPr>
              <a:t>Stroke – confirm diagnosis &amp; treat</a:t>
            </a:r>
            <a:endParaRPr sz="1400" b="0" i="0" u="none" strike="noStrike" cap="none">
              <a:solidFill>
                <a:srgbClr val="000000"/>
              </a:solidFill>
              <a:latin typeface="Arial"/>
              <a:ea typeface="Arial"/>
              <a:cs typeface="Arial"/>
              <a:sym typeface="Arial"/>
            </a:endParaRPr>
          </a:p>
        </p:txBody>
      </p:sp>
      <p:grpSp>
        <p:nvGrpSpPr>
          <p:cNvPr id="975" name="Google Shape;975;g17d722ec338_17_288"/>
          <p:cNvGrpSpPr/>
          <p:nvPr/>
        </p:nvGrpSpPr>
        <p:grpSpPr>
          <a:xfrm>
            <a:off x="5746428" y="817082"/>
            <a:ext cx="2387601" cy="1846508"/>
            <a:chOff x="4309821" y="817082"/>
            <a:chExt cx="1790701" cy="1846508"/>
          </a:xfrm>
        </p:grpSpPr>
        <p:sp>
          <p:nvSpPr>
            <p:cNvPr id="976" name="Google Shape;976;g17d722ec338_17_288"/>
            <p:cNvSpPr txBox="1"/>
            <p:nvPr/>
          </p:nvSpPr>
          <p:spPr>
            <a:xfrm>
              <a:off x="4309821" y="817082"/>
              <a:ext cx="1790701" cy="338554"/>
            </a:xfrm>
            <a:prstGeom prst="rect">
              <a:avLst/>
            </a:prstGeom>
            <a:solidFill>
              <a:srgbClr val="2F5496"/>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GB" sz="1600" b="0" i="0" u="none" strike="noStrike" cap="none">
                  <a:solidFill>
                    <a:schemeClr val="lt1"/>
                  </a:solidFill>
                  <a:latin typeface="Avenir"/>
                  <a:ea typeface="Avenir"/>
                  <a:cs typeface="Avenir"/>
                  <a:sym typeface="Avenir"/>
                </a:rPr>
                <a:t>HASU/CSS</a:t>
              </a:r>
              <a:endParaRPr sz="1400" b="0" i="0" u="none" strike="noStrike" cap="none">
                <a:solidFill>
                  <a:srgbClr val="000000"/>
                </a:solidFill>
                <a:latin typeface="Arial"/>
                <a:ea typeface="Arial"/>
                <a:cs typeface="Arial"/>
                <a:sym typeface="Arial"/>
              </a:endParaRPr>
            </a:p>
          </p:txBody>
        </p:sp>
        <p:pic>
          <p:nvPicPr>
            <p:cNvPr id="977" name="Google Shape;977;g17d722ec338_17_288" descr="Hospitl.jpg"/>
            <p:cNvPicPr preferRelativeResize="0"/>
            <p:nvPr/>
          </p:nvPicPr>
          <p:blipFill rotWithShape="1">
            <a:blip r:embed="rId4">
              <a:alphaModFix/>
            </a:blip>
            <a:srcRect/>
            <a:stretch/>
          </p:blipFill>
          <p:spPr>
            <a:xfrm>
              <a:off x="4595222" y="1203889"/>
              <a:ext cx="1157668" cy="1459701"/>
            </a:xfrm>
            <a:prstGeom prst="rect">
              <a:avLst/>
            </a:prstGeom>
            <a:noFill/>
            <a:ln>
              <a:noFill/>
            </a:ln>
          </p:spPr>
        </p:pic>
      </p:grpSp>
      <p:grpSp>
        <p:nvGrpSpPr>
          <p:cNvPr id="978" name="Google Shape;978;g17d722ec338_17_288"/>
          <p:cNvGrpSpPr/>
          <p:nvPr/>
        </p:nvGrpSpPr>
        <p:grpSpPr>
          <a:xfrm>
            <a:off x="9871976" y="4965806"/>
            <a:ext cx="1896533" cy="1803180"/>
            <a:chOff x="7403982" y="4965806"/>
            <a:chExt cx="1422400" cy="1803180"/>
          </a:xfrm>
        </p:grpSpPr>
        <p:sp>
          <p:nvSpPr>
            <p:cNvPr id="979" name="Google Shape;979;g17d722ec338_17_288"/>
            <p:cNvSpPr txBox="1"/>
            <p:nvPr/>
          </p:nvSpPr>
          <p:spPr>
            <a:xfrm>
              <a:off x="7403982" y="6171684"/>
              <a:ext cx="1422400" cy="597302"/>
            </a:xfrm>
            <a:prstGeom prst="rect">
              <a:avLst/>
            </a:prstGeom>
            <a:solidFill>
              <a:srgbClr val="2F5496"/>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GB" sz="1600" b="0" i="0" u="none" strike="noStrike" cap="none">
                  <a:solidFill>
                    <a:schemeClr val="lt1"/>
                  </a:solidFill>
                  <a:latin typeface="Avenir"/>
                  <a:ea typeface="Avenir"/>
                  <a:cs typeface="Avenir"/>
                  <a:sym typeface="Avenir"/>
                </a:rPr>
                <a:t>Stroke Consultant</a:t>
              </a:r>
              <a:endParaRPr sz="1400" b="0" i="0" u="none" strike="noStrike" cap="none">
                <a:solidFill>
                  <a:srgbClr val="000000"/>
                </a:solidFill>
                <a:latin typeface="Arial"/>
                <a:ea typeface="Arial"/>
                <a:cs typeface="Arial"/>
                <a:sym typeface="Arial"/>
              </a:endParaRPr>
            </a:p>
          </p:txBody>
        </p:sp>
        <p:pic>
          <p:nvPicPr>
            <p:cNvPr id="980" name="Google Shape;980;g17d722ec338_17_288"/>
            <p:cNvPicPr preferRelativeResize="0"/>
            <p:nvPr/>
          </p:nvPicPr>
          <p:blipFill rotWithShape="1">
            <a:blip r:embed="rId5">
              <a:alphaModFix/>
            </a:blip>
            <a:srcRect/>
            <a:stretch/>
          </p:blipFill>
          <p:spPr>
            <a:xfrm>
              <a:off x="7650645" y="4965806"/>
              <a:ext cx="973221" cy="1160101"/>
            </a:xfrm>
            <a:prstGeom prst="rect">
              <a:avLst/>
            </a:prstGeom>
            <a:noFill/>
            <a:ln>
              <a:noFill/>
            </a:ln>
          </p:spPr>
        </p:pic>
      </p:grpSp>
      <p:grpSp>
        <p:nvGrpSpPr>
          <p:cNvPr id="981" name="Google Shape;981;g17d722ec338_17_288"/>
          <p:cNvGrpSpPr/>
          <p:nvPr/>
        </p:nvGrpSpPr>
        <p:grpSpPr>
          <a:xfrm>
            <a:off x="9371116" y="860428"/>
            <a:ext cx="2256999" cy="1654731"/>
            <a:chOff x="7008450" y="839165"/>
            <a:chExt cx="1729335" cy="1591010"/>
          </a:xfrm>
        </p:grpSpPr>
        <p:pic>
          <p:nvPicPr>
            <p:cNvPr id="982" name="Google Shape;982;g17d722ec338_17_288" descr="A picture containing drawing, clock&#10;&#10;Description automatically generated"/>
            <p:cNvPicPr preferRelativeResize="0"/>
            <p:nvPr/>
          </p:nvPicPr>
          <p:blipFill rotWithShape="1">
            <a:blip r:embed="rId6">
              <a:alphaModFix/>
            </a:blip>
            <a:srcRect/>
            <a:stretch/>
          </p:blipFill>
          <p:spPr>
            <a:xfrm>
              <a:off x="7008450" y="1206039"/>
              <a:ext cx="1729335" cy="1224136"/>
            </a:xfrm>
            <a:prstGeom prst="rect">
              <a:avLst/>
            </a:prstGeom>
            <a:noFill/>
            <a:ln>
              <a:noFill/>
            </a:ln>
          </p:spPr>
        </p:pic>
        <p:sp>
          <p:nvSpPr>
            <p:cNvPr id="983" name="Google Shape;983;g17d722ec338_17_288"/>
            <p:cNvSpPr txBox="1"/>
            <p:nvPr/>
          </p:nvSpPr>
          <p:spPr>
            <a:xfrm>
              <a:off x="7131014" y="839165"/>
              <a:ext cx="1484206" cy="350648"/>
            </a:xfrm>
            <a:prstGeom prst="rect">
              <a:avLst/>
            </a:prstGeom>
            <a:solidFill>
              <a:srgbClr val="2F5496"/>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GB" sz="1600" b="0" i="0" u="none" strike="noStrike" cap="none">
                  <a:solidFill>
                    <a:schemeClr val="lt1"/>
                  </a:solidFill>
                  <a:latin typeface="Avenir"/>
                  <a:ea typeface="Avenir"/>
                  <a:cs typeface="Avenir"/>
                  <a:sym typeface="Avenir"/>
                </a:rPr>
                <a:t>Stroke Nurse</a:t>
              </a:r>
              <a:endParaRPr sz="1400" b="0" i="0" u="none" strike="noStrike" cap="none">
                <a:solidFill>
                  <a:srgbClr val="000000"/>
                </a:solidFill>
                <a:latin typeface="Arial"/>
                <a:ea typeface="Arial"/>
                <a:cs typeface="Arial"/>
                <a:sym typeface="Arial"/>
              </a:endParaRPr>
            </a:p>
          </p:txBody>
        </p:sp>
      </p:grpSp>
      <p:sp>
        <p:nvSpPr>
          <p:cNvPr id="984" name="Google Shape;984;g17d722ec338_17_288"/>
          <p:cNvSpPr txBox="1"/>
          <p:nvPr/>
        </p:nvSpPr>
        <p:spPr>
          <a:xfrm>
            <a:off x="3876896" y="3962954"/>
            <a:ext cx="1779687" cy="646331"/>
          </a:xfrm>
          <a:prstGeom prst="rect">
            <a:avLst/>
          </a:prstGeom>
          <a:solidFill>
            <a:srgbClr val="2F5496"/>
          </a:solidFill>
          <a:ln w="12700" cap="flat" cmpd="sng">
            <a:solidFill>
              <a:schemeClr val="accent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GB" sz="1200" b="0" i="0" u="none" strike="noStrike" cap="none">
                <a:solidFill>
                  <a:schemeClr val="lt1"/>
                </a:solidFill>
                <a:latin typeface="Avenir"/>
                <a:ea typeface="Avenir"/>
                <a:cs typeface="Avenir"/>
                <a:sym typeface="Avenir"/>
              </a:rPr>
              <a:t>?Acute Ischaemic Stroke</a:t>
            </a:r>
            <a:endParaRPr sz="1400" b="0" i="0" u="none" strike="noStrike" cap="none">
              <a:solidFill>
                <a:srgbClr val="000000"/>
              </a:solidFill>
              <a:latin typeface="Arial"/>
              <a:ea typeface="Arial"/>
              <a:cs typeface="Arial"/>
              <a:sym typeface="Arial"/>
            </a:endParaRPr>
          </a:p>
        </p:txBody>
      </p:sp>
      <p:pic>
        <p:nvPicPr>
          <p:cNvPr id="985" name="Google Shape;985;g17d722ec338_17_288" descr="DSC01568.JPG"/>
          <p:cNvPicPr preferRelativeResize="0"/>
          <p:nvPr/>
        </p:nvPicPr>
        <p:blipFill rotWithShape="1">
          <a:blip r:embed="rId7">
            <a:alphaModFix/>
          </a:blip>
          <a:srcRect l="31937" t="23865" r="22833" b="28094"/>
          <a:stretch/>
        </p:blipFill>
        <p:spPr>
          <a:xfrm>
            <a:off x="5892499" y="3193255"/>
            <a:ext cx="1960744" cy="1076121"/>
          </a:xfrm>
          <a:prstGeom prst="rect">
            <a:avLst/>
          </a:prstGeom>
          <a:noFill/>
          <a:ln>
            <a:noFill/>
          </a:ln>
        </p:spPr>
      </p:pic>
      <p:sp>
        <p:nvSpPr>
          <p:cNvPr id="986" name="Google Shape;986;g17d722ec338_17_288"/>
          <p:cNvSpPr/>
          <p:nvPr/>
        </p:nvSpPr>
        <p:spPr>
          <a:xfrm rot="10800000">
            <a:off x="8276811" y="4029239"/>
            <a:ext cx="861484" cy="431800"/>
          </a:xfrm>
          <a:prstGeom prst="rightArrow">
            <a:avLst>
              <a:gd name="adj1" fmla="val 50000"/>
              <a:gd name="adj2" fmla="val 50000"/>
            </a:avLst>
          </a:prstGeom>
          <a:solidFill>
            <a:schemeClr val="lt1"/>
          </a:solidFill>
          <a:ln w="19050" cap="flat" cmpd="sng">
            <a:solidFill>
              <a:srgbClr val="00009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B050"/>
              </a:solidFill>
              <a:latin typeface="Calibri"/>
              <a:ea typeface="Calibri"/>
              <a:cs typeface="Calibri"/>
              <a:sym typeface="Calibri"/>
            </a:endParaRPr>
          </a:p>
        </p:txBody>
      </p:sp>
      <p:grpSp>
        <p:nvGrpSpPr>
          <p:cNvPr id="987" name="Google Shape;987;g17d722ec338_17_288"/>
          <p:cNvGrpSpPr/>
          <p:nvPr/>
        </p:nvGrpSpPr>
        <p:grpSpPr>
          <a:xfrm>
            <a:off x="112184" y="952499"/>
            <a:ext cx="1744133" cy="1890713"/>
            <a:chOff x="123109" y="1213966"/>
            <a:chExt cx="1237852" cy="1827377"/>
          </a:xfrm>
        </p:grpSpPr>
        <p:sp>
          <p:nvSpPr>
            <p:cNvPr id="988" name="Google Shape;988;g17d722ec338_17_288"/>
            <p:cNvSpPr txBox="1"/>
            <p:nvPr/>
          </p:nvSpPr>
          <p:spPr>
            <a:xfrm>
              <a:off x="123109" y="2210346"/>
              <a:ext cx="1237852" cy="830997"/>
            </a:xfrm>
            <a:prstGeom prst="rect">
              <a:avLst/>
            </a:prstGeom>
            <a:solidFill>
              <a:srgbClr val="2F5496"/>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GB" sz="1600" b="0" i="0" u="none" strike="noStrike" cap="none">
                  <a:solidFill>
                    <a:schemeClr val="lt1"/>
                  </a:solidFill>
                  <a:latin typeface="Avenir"/>
                  <a:ea typeface="Avenir"/>
                  <a:cs typeface="Avenir"/>
                  <a:sym typeface="Avenir"/>
                </a:rPr>
                <a:t>Suspected stroke patient</a:t>
              </a:r>
              <a:endParaRPr sz="1400" b="0" i="0" u="none" strike="noStrike" cap="none">
                <a:solidFill>
                  <a:srgbClr val="000000"/>
                </a:solidFill>
                <a:latin typeface="Arial"/>
                <a:ea typeface="Arial"/>
                <a:cs typeface="Arial"/>
                <a:sym typeface="Arial"/>
              </a:endParaRPr>
            </a:p>
          </p:txBody>
        </p:sp>
        <p:pic>
          <p:nvPicPr>
            <p:cNvPr id="989" name="Google Shape;989;g17d722ec338_17_288" descr="Patient2.jpg"/>
            <p:cNvPicPr preferRelativeResize="0"/>
            <p:nvPr/>
          </p:nvPicPr>
          <p:blipFill rotWithShape="1">
            <a:blip r:embed="rId8">
              <a:alphaModFix/>
            </a:blip>
            <a:srcRect/>
            <a:stretch/>
          </p:blipFill>
          <p:spPr>
            <a:xfrm>
              <a:off x="250930" y="1213966"/>
              <a:ext cx="948371" cy="948371"/>
            </a:xfrm>
            <a:prstGeom prst="rect">
              <a:avLst/>
            </a:prstGeom>
            <a:noFill/>
            <a:ln>
              <a:noFill/>
            </a:ln>
          </p:spPr>
        </p:pic>
      </p:grpSp>
      <p:pic>
        <p:nvPicPr>
          <p:cNvPr id="990" name="Google Shape;990;g17d722ec338_17_288" descr="Patient2.jpg"/>
          <p:cNvPicPr preferRelativeResize="0"/>
          <p:nvPr/>
        </p:nvPicPr>
        <p:blipFill rotWithShape="1">
          <a:blip r:embed="rId8">
            <a:alphaModFix/>
          </a:blip>
          <a:srcRect/>
          <a:stretch/>
        </p:blipFill>
        <p:spPr>
          <a:xfrm>
            <a:off x="1948961" y="3911278"/>
            <a:ext cx="1025377" cy="822009"/>
          </a:xfrm>
          <a:prstGeom prst="rect">
            <a:avLst/>
          </a:prstGeom>
          <a:noFill/>
          <a:ln>
            <a:noFill/>
          </a:ln>
        </p:spPr>
      </p:pic>
      <p:sp>
        <p:nvSpPr>
          <p:cNvPr id="991" name="Google Shape;991;g17d722ec338_17_28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GB"/>
              <a:t>Acute stroke care in the EoE - using technology to support local decision making</a:t>
            </a:r>
            <a:endParaRPr/>
          </a:p>
        </p:txBody>
      </p:sp>
      <p:grpSp>
        <p:nvGrpSpPr>
          <p:cNvPr id="992" name="Google Shape;992;g17d722ec338_17_288"/>
          <p:cNvGrpSpPr/>
          <p:nvPr/>
        </p:nvGrpSpPr>
        <p:grpSpPr>
          <a:xfrm>
            <a:off x="5958005" y="4478573"/>
            <a:ext cx="2101475" cy="1368858"/>
            <a:chOff x="4468504" y="4478573"/>
            <a:chExt cx="1576106" cy="1368858"/>
          </a:xfrm>
        </p:grpSpPr>
        <p:pic>
          <p:nvPicPr>
            <p:cNvPr id="993" name="Google Shape;993;g17d722ec338_17_288"/>
            <p:cNvPicPr preferRelativeResize="0"/>
            <p:nvPr/>
          </p:nvPicPr>
          <p:blipFill rotWithShape="1">
            <a:blip r:embed="rId9">
              <a:alphaModFix/>
            </a:blip>
            <a:srcRect/>
            <a:stretch/>
          </p:blipFill>
          <p:spPr>
            <a:xfrm>
              <a:off x="4623798" y="5457353"/>
              <a:ext cx="1420812" cy="390078"/>
            </a:xfrm>
            <a:prstGeom prst="rect">
              <a:avLst/>
            </a:prstGeom>
            <a:noFill/>
            <a:ln>
              <a:noFill/>
            </a:ln>
          </p:spPr>
        </p:pic>
        <p:pic>
          <p:nvPicPr>
            <p:cNvPr id="994" name="Google Shape;994;g17d722ec338_17_288"/>
            <p:cNvPicPr preferRelativeResize="0"/>
            <p:nvPr/>
          </p:nvPicPr>
          <p:blipFill rotWithShape="1">
            <a:blip r:embed="rId10">
              <a:alphaModFix/>
            </a:blip>
            <a:srcRect/>
            <a:stretch/>
          </p:blipFill>
          <p:spPr>
            <a:xfrm>
              <a:off x="4468504" y="4478573"/>
              <a:ext cx="1470558" cy="978780"/>
            </a:xfrm>
            <a:prstGeom prst="rect">
              <a:avLst/>
            </a:prstGeom>
            <a:noFill/>
            <a:ln>
              <a:noFill/>
            </a:ln>
          </p:spPr>
        </p:pic>
      </p:grpSp>
      <p:grpSp>
        <p:nvGrpSpPr>
          <p:cNvPr id="995" name="Google Shape;995;g17d722ec338_17_288"/>
          <p:cNvGrpSpPr/>
          <p:nvPr/>
        </p:nvGrpSpPr>
        <p:grpSpPr>
          <a:xfrm>
            <a:off x="9711688" y="4583417"/>
            <a:ext cx="1542616" cy="431802"/>
            <a:chOff x="7283766" y="4583417"/>
            <a:chExt cx="1542616" cy="431802"/>
          </a:xfrm>
        </p:grpSpPr>
        <p:pic>
          <p:nvPicPr>
            <p:cNvPr id="996" name="Google Shape;996;g17d722ec338_17_288" descr="A picture containing drawing, food&#10;&#10;Description automatically generated"/>
            <p:cNvPicPr preferRelativeResize="0"/>
            <p:nvPr/>
          </p:nvPicPr>
          <p:blipFill rotWithShape="1">
            <a:blip r:embed="rId11">
              <a:alphaModFix/>
            </a:blip>
            <a:srcRect/>
            <a:stretch/>
          </p:blipFill>
          <p:spPr>
            <a:xfrm>
              <a:off x="8394581" y="4583417"/>
              <a:ext cx="431801" cy="431802"/>
            </a:xfrm>
            <a:prstGeom prst="rect">
              <a:avLst/>
            </a:prstGeom>
            <a:noFill/>
            <a:ln>
              <a:noFill/>
            </a:ln>
          </p:spPr>
        </p:pic>
        <p:pic>
          <p:nvPicPr>
            <p:cNvPr id="997" name="Google Shape;997;g17d722ec338_17_288"/>
            <p:cNvPicPr preferRelativeResize="0"/>
            <p:nvPr/>
          </p:nvPicPr>
          <p:blipFill rotWithShape="1">
            <a:blip r:embed="rId12">
              <a:alphaModFix/>
            </a:blip>
            <a:srcRect/>
            <a:stretch/>
          </p:blipFill>
          <p:spPr>
            <a:xfrm>
              <a:off x="7283766" y="4696409"/>
              <a:ext cx="1117554" cy="264854"/>
            </a:xfrm>
            <a:prstGeom prst="rect">
              <a:avLst/>
            </a:prstGeom>
            <a:noFill/>
            <a:ln>
              <a:noFill/>
            </a:ln>
          </p:spPr>
        </p:pic>
      </p:grpSp>
      <p:sp>
        <p:nvSpPr>
          <p:cNvPr id="998" name="Google Shape;998;g17d722ec338_17_288" descr="999"/>
          <p:cNvSpPr/>
          <p:nvPr/>
        </p:nvSpPr>
        <p:spPr>
          <a:xfrm rot="5400000">
            <a:off x="10389678" y="4214896"/>
            <a:ext cx="546100" cy="575733"/>
          </a:xfrm>
          <a:prstGeom prst="rightArrow">
            <a:avLst>
              <a:gd name="adj1" fmla="val 50000"/>
              <a:gd name="adj2" fmla="val 50000"/>
            </a:avLst>
          </a:prstGeom>
          <a:solidFill>
            <a:schemeClr val="lt1"/>
          </a:solidFill>
          <a:ln w="19050" cap="flat" cmpd="sng">
            <a:solidFill>
              <a:srgbClr val="00009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B050"/>
              </a:solidFill>
              <a:latin typeface="Calibri"/>
              <a:ea typeface="Calibri"/>
              <a:cs typeface="Calibri"/>
              <a:sym typeface="Calibri"/>
            </a:endParaRPr>
          </a:p>
        </p:txBody>
      </p:sp>
      <p:grpSp>
        <p:nvGrpSpPr>
          <p:cNvPr id="999" name="Google Shape;999;g17d722ec338_17_288"/>
          <p:cNvGrpSpPr/>
          <p:nvPr/>
        </p:nvGrpSpPr>
        <p:grpSpPr>
          <a:xfrm>
            <a:off x="9660741" y="2863149"/>
            <a:ext cx="1355558" cy="1360718"/>
            <a:chOff x="7245556" y="2863149"/>
            <a:chExt cx="1355558" cy="1360718"/>
          </a:xfrm>
        </p:grpSpPr>
        <p:pic>
          <p:nvPicPr>
            <p:cNvPr id="1000" name="Google Shape;1000;g17d722ec338_17_288" descr="What is a Head CT scan? | Two Views"/>
            <p:cNvPicPr preferRelativeResize="0"/>
            <p:nvPr/>
          </p:nvPicPr>
          <p:blipFill rotWithShape="1">
            <a:blip r:embed="rId13">
              <a:alphaModFix/>
            </a:blip>
            <a:srcRect/>
            <a:stretch/>
          </p:blipFill>
          <p:spPr>
            <a:xfrm>
              <a:off x="7245556" y="2863149"/>
              <a:ext cx="1355558" cy="989609"/>
            </a:xfrm>
            <a:prstGeom prst="rect">
              <a:avLst/>
            </a:prstGeom>
            <a:noFill/>
            <a:ln>
              <a:noFill/>
            </a:ln>
          </p:spPr>
        </p:pic>
        <p:pic>
          <p:nvPicPr>
            <p:cNvPr id="1001" name="Google Shape;1001;g17d722ec338_17_288"/>
            <p:cNvPicPr preferRelativeResize="0"/>
            <p:nvPr/>
          </p:nvPicPr>
          <p:blipFill rotWithShape="1">
            <a:blip r:embed="rId14">
              <a:alphaModFix/>
            </a:blip>
            <a:srcRect/>
            <a:stretch/>
          </p:blipFill>
          <p:spPr>
            <a:xfrm>
              <a:off x="7427273" y="3834612"/>
              <a:ext cx="1068543" cy="389255"/>
            </a:xfrm>
            <a:prstGeom prst="rect">
              <a:avLst/>
            </a:prstGeom>
            <a:noFill/>
            <a:ln>
              <a:noFill/>
            </a:ln>
          </p:spPr>
        </p:pic>
      </p:grpSp>
      <p:sp>
        <p:nvSpPr>
          <p:cNvPr id="1002" name="Google Shape;1002;g17d722ec338_17_288"/>
          <p:cNvSpPr/>
          <p:nvPr/>
        </p:nvSpPr>
        <p:spPr>
          <a:xfrm>
            <a:off x="2659391" y="3989373"/>
            <a:ext cx="1207081" cy="593492"/>
          </a:xfrm>
          <a:prstGeom prst="leftArrow">
            <a:avLst>
              <a:gd name="adj1" fmla="val 50000"/>
              <a:gd name="adj2" fmla="val 50000"/>
            </a:avLst>
          </a:prstGeom>
          <a:solidFill>
            <a:srgbClr val="00B050"/>
          </a:solidFill>
          <a:ln w="12700"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chemeClr val="lt1"/>
                </a:solidFill>
                <a:latin typeface="Avenir"/>
                <a:ea typeface="Avenir"/>
                <a:cs typeface="Avenir"/>
                <a:sym typeface="Avenir"/>
              </a:rPr>
              <a:t>Yes</a:t>
            </a:r>
            <a:endParaRPr sz="1400" b="0" i="0" u="none" strike="noStrike" cap="none">
              <a:solidFill>
                <a:srgbClr val="000000"/>
              </a:solidFill>
              <a:latin typeface="Arial"/>
              <a:ea typeface="Arial"/>
              <a:cs typeface="Arial"/>
              <a:sym typeface="Arial"/>
            </a:endParaRPr>
          </a:p>
        </p:txBody>
      </p:sp>
      <p:grpSp>
        <p:nvGrpSpPr>
          <p:cNvPr id="1003" name="Google Shape;1003;g17d722ec338_17_288"/>
          <p:cNvGrpSpPr/>
          <p:nvPr/>
        </p:nvGrpSpPr>
        <p:grpSpPr>
          <a:xfrm>
            <a:off x="3994763" y="4609285"/>
            <a:ext cx="1706033" cy="1238155"/>
            <a:chOff x="2996072" y="4609285"/>
            <a:chExt cx="1279525" cy="1238155"/>
          </a:xfrm>
        </p:grpSpPr>
        <p:sp>
          <p:nvSpPr>
            <p:cNvPr id="1004" name="Google Shape;1004;g17d722ec338_17_288"/>
            <p:cNvSpPr txBox="1"/>
            <p:nvPr/>
          </p:nvSpPr>
          <p:spPr>
            <a:xfrm>
              <a:off x="2996072" y="5324220"/>
              <a:ext cx="1279525" cy="523220"/>
            </a:xfrm>
            <a:prstGeom prst="rect">
              <a:avLst/>
            </a:prstGeom>
            <a:solidFill>
              <a:srgbClr val="2F5496"/>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GB" sz="1400" b="0" i="0" u="none" strike="noStrike" cap="none">
                  <a:solidFill>
                    <a:schemeClr val="lt1"/>
                  </a:solidFill>
                  <a:latin typeface="Calibri"/>
                  <a:ea typeface="Calibri"/>
                  <a:cs typeface="Calibri"/>
                  <a:sym typeface="Calibri"/>
                </a:rPr>
                <a:t>Local/other </a:t>
              </a:r>
              <a:r>
                <a:rPr lang="en-GB" sz="1400" b="0" i="0" u="none" strike="noStrike" cap="none">
                  <a:solidFill>
                    <a:schemeClr val="lt1"/>
                  </a:solidFill>
                  <a:latin typeface="Avenir"/>
                  <a:ea typeface="Avenir"/>
                  <a:cs typeface="Avenir"/>
                  <a:sym typeface="Avenir"/>
                </a:rPr>
                <a:t>care</a:t>
              </a:r>
              <a:endParaRPr sz="1400" b="0" i="0" u="none" strike="noStrike" cap="none">
                <a:solidFill>
                  <a:srgbClr val="000000"/>
                </a:solidFill>
                <a:latin typeface="Arial"/>
                <a:ea typeface="Arial"/>
                <a:cs typeface="Arial"/>
                <a:sym typeface="Arial"/>
              </a:endParaRPr>
            </a:p>
          </p:txBody>
        </p:sp>
        <p:sp>
          <p:nvSpPr>
            <p:cNvPr id="1005" name="Google Shape;1005;g17d722ec338_17_288"/>
            <p:cNvSpPr/>
            <p:nvPr/>
          </p:nvSpPr>
          <p:spPr>
            <a:xfrm>
              <a:off x="3070221" y="4609285"/>
              <a:ext cx="973221" cy="708964"/>
            </a:xfrm>
            <a:prstGeom prst="downArrow">
              <a:avLst>
                <a:gd name="adj1" fmla="val 50000"/>
                <a:gd name="adj2"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chemeClr val="lt1"/>
                  </a:solidFill>
                  <a:latin typeface="Calibri"/>
                  <a:ea typeface="Calibri"/>
                  <a:cs typeface="Calibri"/>
                  <a:sym typeface="Calibri"/>
                </a:rPr>
                <a:t>No</a:t>
              </a:r>
              <a:endParaRPr sz="1400" b="0" i="0" u="none" strike="noStrike" cap="none">
                <a:solidFill>
                  <a:srgbClr val="000000"/>
                </a:solidFill>
                <a:latin typeface="Arial"/>
                <a:ea typeface="Arial"/>
                <a:cs typeface="Arial"/>
                <a:sym typeface="Arial"/>
              </a:endParaRPr>
            </a:p>
          </p:txBody>
        </p:sp>
      </p:grpSp>
      <p:grpSp>
        <p:nvGrpSpPr>
          <p:cNvPr id="1006" name="Google Shape;1006;g17d722ec338_17_288"/>
          <p:cNvGrpSpPr/>
          <p:nvPr/>
        </p:nvGrpSpPr>
        <p:grpSpPr>
          <a:xfrm>
            <a:off x="536113" y="5072662"/>
            <a:ext cx="1161654" cy="1303219"/>
            <a:chOff x="402085" y="5072662"/>
            <a:chExt cx="1161654" cy="1303219"/>
          </a:xfrm>
        </p:grpSpPr>
        <p:pic>
          <p:nvPicPr>
            <p:cNvPr id="1007" name="Google Shape;1007;g17d722ec338_17_288"/>
            <p:cNvPicPr preferRelativeResize="0"/>
            <p:nvPr/>
          </p:nvPicPr>
          <p:blipFill rotWithShape="1">
            <a:blip r:embed="rId15">
              <a:alphaModFix/>
            </a:blip>
            <a:srcRect/>
            <a:stretch/>
          </p:blipFill>
          <p:spPr>
            <a:xfrm>
              <a:off x="402085" y="5967487"/>
              <a:ext cx="1161654" cy="408394"/>
            </a:xfrm>
            <a:prstGeom prst="rect">
              <a:avLst/>
            </a:prstGeom>
            <a:noFill/>
            <a:ln>
              <a:noFill/>
            </a:ln>
          </p:spPr>
        </p:pic>
        <p:pic>
          <p:nvPicPr>
            <p:cNvPr id="1008" name="Google Shape;1008;g17d722ec338_17_288" descr="Document - Free business and finance icons"/>
            <p:cNvPicPr preferRelativeResize="0"/>
            <p:nvPr/>
          </p:nvPicPr>
          <p:blipFill rotWithShape="1">
            <a:blip r:embed="rId16">
              <a:alphaModFix/>
            </a:blip>
            <a:srcRect/>
            <a:stretch/>
          </p:blipFill>
          <p:spPr>
            <a:xfrm>
              <a:off x="408415" y="5072662"/>
              <a:ext cx="990374" cy="990374"/>
            </a:xfrm>
            <a:prstGeom prst="rect">
              <a:avLst/>
            </a:prstGeom>
            <a:noFill/>
            <a:ln>
              <a:noFill/>
            </a:ln>
          </p:spPr>
        </p:pic>
      </p:grpSp>
      <p:sp>
        <p:nvSpPr>
          <p:cNvPr id="1009" name="Google Shape;1009;g17d722ec338_17_288" descr="999"/>
          <p:cNvSpPr/>
          <p:nvPr/>
        </p:nvSpPr>
        <p:spPr>
          <a:xfrm rot="5400000">
            <a:off x="10412922" y="2416189"/>
            <a:ext cx="452277" cy="623069"/>
          </a:xfrm>
          <a:prstGeom prst="rightArrow">
            <a:avLst>
              <a:gd name="adj1" fmla="val 50000"/>
              <a:gd name="adj2" fmla="val 50000"/>
            </a:avLst>
          </a:prstGeom>
          <a:solidFill>
            <a:schemeClr val="lt1"/>
          </a:solidFill>
          <a:ln w="19050" cap="flat" cmpd="sng">
            <a:solidFill>
              <a:srgbClr val="00009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B050"/>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8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7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6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7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7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7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8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0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99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99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99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97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98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985"/>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99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984"/>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1003"/>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1002"/>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99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97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10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013"/>
        <p:cNvGrpSpPr/>
        <p:nvPr/>
      </p:nvGrpSpPr>
      <p:grpSpPr>
        <a:xfrm>
          <a:off x="0" y="0"/>
          <a:ext cx="0" cy="0"/>
          <a:chOff x="0" y="0"/>
          <a:chExt cx="0" cy="0"/>
        </a:xfrm>
      </p:grpSpPr>
      <p:sp>
        <p:nvSpPr>
          <p:cNvPr id="1014" name="Google Shape;1014;g17d722ec338_17_334"/>
          <p:cNvSpPr txBox="1">
            <a:spLocks noGrp="1"/>
          </p:cNvSpPr>
          <p:nvPr>
            <p:ph type="title"/>
          </p:nvPr>
        </p:nvSpPr>
        <p:spPr>
          <a:xfrm>
            <a:off x="838200" y="365125"/>
            <a:ext cx="10515600" cy="630421"/>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400"/>
              <a:buNone/>
            </a:pPr>
            <a:r>
              <a:rPr lang="en-GB" sz="4000" b="1">
                <a:solidFill>
                  <a:srgbClr val="2F5496"/>
                </a:solidFill>
              </a:rPr>
              <a:t>Key outcome data</a:t>
            </a:r>
            <a:r>
              <a:rPr lang="en-GB" sz="3200" b="1">
                <a:solidFill>
                  <a:srgbClr val="2F5496"/>
                </a:solidFill>
              </a:rPr>
              <a:t>*</a:t>
            </a:r>
            <a:endParaRPr/>
          </a:p>
        </p:txBody>
      </p:sp>
      <p:sp>
        <p:nvSpPr>
          <p:cNvPr id="1015" name="Google Shape;1015;g17d722ec338_17_3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GB"/>
              <a:t>Acute stroke care in the EoE - using technology to support local decision making</a:t>
            </a:r>
            <a:endParaRPr/>
          </a:p>
        </p:txBody>
      </p:sp>
      <p:sp>
        <p:nvSpPr>
          <p:cNvPr id="1016" name="Google Shape;1016;g17d722ec338_17_3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GB"/>
              <a:t>72</a:t>
            </a:fld>
            <a:endParaRPr/>
          </a:p>
        </p:txBody>
      </p:sp>
      <p:grpSp>
        <p:nvGrpSpPr>
          <p:cNvPr id="1017" name="Google Shape;1017;g17d722ec338_17_334"/>
          <p:cNvGrpSpPr/>
          <p:nvPr/>
        </p:nvGrpSpPr>
        <p:grpSpPr>
          <a:xfrm>
            <a:off x="426364" y="1308113"/>
            <a:ext cx="2534345" cy="1143000"/>
            <a:chOff x="319773" y="1308113"/>
            <a:chExt cx="1900759" cy="1143000"/>
          </a:xfrm>
        </p:grpSpPr>
        <p:pic>
          <p:nvPicPr>
            <p:cNvPr id="1018" name="Google Shape;1018;g17d722ec338_17_334" descr="Male Gender Symbol. 4854573 Vector Art at Vecteezy"/>
            <p:cNvPicPr preferRelativeResize="0"/>
            <p:nvPr/>
          </p:nvPicPr>
          <p:blipFill rotWithShape="1">
            <a:blip r:embed="rId3">
              <a:alphaModFix/>
            </a:blip>
            <a:srcRect/>
            <a:stretch/>
          </p:blipFill>
          <p:spPr>
            <a:xfrm>
              <a:off x="319773" y="1308113"/>
              <a:ext cx="1143000" cy="1143000"/>
            </a:xfrm>
            <a:prstGeom prst="rect">
              <a:avLst/>
            </a:prstGeom>
            <a:noFill/>
            <a:ln>
              <a:noFill/>
            </a:ln>
          </p:spPr>
        </p:pic>
        <p:sp>
          <p:nvSpPr>
            <p:cNvPr id="1019" name="Google Shape;1019;g17d722ec338_17_334"/>
            <p:cNvSpPr txBox="1"/>
            <p:nvPr/>
          </p:nvSpPr>
          <p:spPr>
            <a:xfrm>
              <a:off x="1268846" y="1773045"/>
              <a:ext cx="951686" cy="400110"/>
            </a:xfrm>
            <a:prstGeom prst="rect">
              <a:avLst/>
            </a:prstGeom>
            <a:solidFill>
              <a:srgbClr val="2F5496"/>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0" i="0" u="none" strike="noStrike" cap="none">
                  <a:solidFill>
                    <a:schemeClr val="lt1"/>
                  </a:solidFill>
                  <a:latin typeface="Avenir"/>
                  <a:ea typeface="Avenir"/>
                  <a:cs typeface="Avenir"/>
                  <a:sym typeface="Avenir"/>
                </a:rPr>
                <a:t>49.2%</a:t>
              </a:r>
              <a:endParaRPr sz="1400" b="0" i="0" u="none" strike="noStrike" cap="none">
                <a:solidFill>
                  <a:srgbClr val="000000"/>
                </a:solidFill>
                <a:latin typeface="Arial"/>
                <a:ea typeface="Arial"/>
                <a:cs typeface="Arial"/>
                <a:sym typeface="Arial"/>
              </a:endParaRPr>
            </a:p>
          </p:txBody>
        </p:sp>
      </p:grpSp>
      <p:grpSp>
        <p:nvGrpSpPr>
          <p:cNvPr id="1020" name="Google Shape;1020;g17d722ec338_17_334"/>
          <p:cNvGrpSpPr/>
          <p:nvPr/>
        </p:nvGrpSpPr>
        <p:grpSpPr>
          <a:xfrm>
            <a:off x="334701" y="2351913"/>
            <a:ext cx="2685329" cy="1280494"/>
            <a:chOff x="251026" y="2351913"/>
            <a:chExt cx="2013997" cy="1280494"/>
          </a:xfrm>
        </p:grpSpPr>
        <p:pic>
          <p:nvPicPr>
            <p:cNvPr id="1021" name="Google Shape;1021;g17d722ec338_17_334" descr="Premium Vector | Pink gender symbol of female."/>
            <p:cNvPicPr preferRelativeResize="0"/>
            <p:nvPr/>
          </p:nvPicPr>
          <p:blipFill rotWithShape="1">
            <a:blip r:embed="rId4">
              <a:alphaModFix/>
            </a:blip>
            <a:srcRect/>
            <a:stretch/>
          </p:blipFill>
          <p:spPr>
            <a:xfrm>
              <a:off x="251026" y="2351913"/>
              <a:ext cx="1280494" cy="1280494"/>
            </a:xfrm>
            <a:prstGeom prst="rect">
              <a:avLst/>
            </a:prstGeom>
            <a:noFill/>
            <a:ln>
              <a:noFill/>
            </a:ln>
          </p:spPr>
        </p:pic>
        <p:sp>
          <p:nvSpPr>
            <p:cNvPr id="1022" name="Google Shape;1022;g17d722ec338_17_334"/>
            <p:cNvSpPr txBox="1"/>
            <p:nvPr/>
          </p:nvSpPr>
          <p:spPr>
            <a:xfrm>
              <a:off x="1313338" y="2731379"/>
              <a:ext cx="951685" cy="400110"/>
            </a:xfrm>
            <a:prstGeom prst="rect">
              <a:avLst/>
            </a:prstGeom>
            <a:solidFill>
              <a:srgbClr val="E22287"/>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b="0" i="0" u="none" strike="noStrike" cap="none">
                  <a:solidFill>
                    <a:schemeClr val="lt1"/>
                  </a:solidFill>
                  <a:latin typeface="Avenir"/>
                  <a:ea typeface="Avenir"/>
                  <a:cs typeface="Avenir"/>
                  <a:sym typeface="Avenir"/>
                </a:rPr>
                <a:t>46.4%</a:t>
              </a:r>
              <a:endParaRPr sz="1400" b="0" i="0" u="none" strike="noStrike" cap="none">
                <a:solidFill>
                  <a:srgbClr val="000000"/>
                </a:solidFill>
                <a:latin typeface="Arial"/>
                <a:ea typeface="Arial"/>
                <a:cs typeface="Arial"/>
                <a:sym typeface="Arial"/>
              </a:endParaRPr>
            </a:p>
          </p:txBody>
        </p:sp>
      </p:grpSp>
      <p:sp>
        <p:nvSpPr>
          <p:cNvPr id="1023" name="Google Shape;1023;g17d722ec338_17_334"/>
          <p:cNvSpPr txBox="1"/>
          <p:nvPr/>
        </p:nvSpPr>
        <p:spPr>
          <a:xfrm>
            <a:off x="69448" y="6082425"/>
            <a:ext cx="9912752"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a:solidFill>
                  <a:schemeClr val="dk1"/>
                </a:solidFill>
                <a:latin typeface="Avenir"/>
                <a:ea typeface="Avenir"/>
                <a:cs typeface="Avenir"/>
                <a:sym typeface="Avenir"/>
              </a:rPr>
              <a:t>* Median data from Stroke Telemedicine Audit Forms (Nov 2010 – Sep 2022) &amp; SSNAP database</a:t>
            </a:r>
            <a:endParaRPr sz="1400" b="0" i="0" u="none" strike="noStrike" cap="none">
              <a:solidFill>
                <a:srgbClr val="000000"/>
              </a:solidFill>
              <a:latin typeface="Arial"/>
              <a:ea typeface="Arial"/>
              <a:cs typeface="Arial"/>
              <a:sym typeface="Arial"/>
            </a:endParaRPr>
          </a:p>
        </p:txBody>
      </p:sp>
      <p:grpSp>
        <p:nvGrpSpPr>
          <p:cNvPr id="1024" name="Google Shape;1024;g17d722ec338_17_334"/>
          <p:cNvGrpSpPr/>
          <p:nvPr/>
        </p:nvGrpSpPr>
        <p:grpSpPr>
          <a:xfrm>
            <a:off x="4705667" y="1450885"/>
            <a:ext cx="6436896" cy="1280494"/>
            <a:chOff x="3529250" y="1450885"/>
            <a:chExt cx="4827672" cy="1280494"/>
          </a:xfrm>
        </p:grpSpPr>
        <p:sp>
          <p:nvSpPr>
            <p:cNvPr id="1025" name="Google Shape;1025;g17d722ec338_17_334"/>
            <p:cNvSpPr txBox="1"/>
            <p:nvPr/>
          </p:nvSpPr>
          <p:spPr>
            <a:xfrm>
              <a:off x="4878006" y="1589380"/>
              <a:ext cx="3478916" cy="1077218"/>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dk1"/>
                </a:buClr>
                <a:buSzPts val="1800"/>
                <a:buFont typeface="Noto Sans"/>
                <a:buChar char="✔"/>
              </a:pPr>
              <a:r>
                <a:rPr lang="en-GB" sz="1800" b="0" i="0" u="none" strike="noStrike" cap="none">
                  <a:solidFill>
                    <a:schemeClr val="dk1"/>
                  </a:solidFill>
                  <a:latin typeface="Avenir"/>
                  <a:ea typeface="Avenir"/>
                  <a:cs typeface="Avenir"/>
                  <a:sym typeface="Avenir"/>
                </a:rPr>
                <a:t>Median DTN – 74 mins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chemeClr val="dk1"/>
                  </a:solidFill>
                  <a:latin typeface="Avenir"/>
                  <a:ea typeface="Avenir"/>
                  <a:cs typeface="Avenir"/>
                  <a:sym typeface="Avenir"/>
                </a:rPr>
                <a:t>(IQR Range 28 mins)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Noto Sans"/>
                <a:buChar char="✔"/>
              </a:pPr>
              <a:r>
                <a:rPr lang="en-GB" sz="1800" b="0" i="0" u="none" strike="noStrike" cap="none">
                  <a:solidFill>
                    <a:schemeClr val="dk1"/>
                  </a:solidFill>
                  <a:latin typeface="Avenir"/>
                  <a:ea typeface="Avenir"/>
                  <a:cs typeface="Avenir"/>
                  <a:sym typeface="Avenir"/>
                </a:rPr>
                <a:t>Median OTN – 2 hrs. 53 mins </a:t>
              </a:r>
              <a:r>
                <a:rPr lang="en-GB" sz="1400" b="0" i="0" u="none" strike="noStrike" cap="none">
                  <a:solidFill>
                    <a:schemeClr val="dk1"/>
                  </a:solidFill>
                  <a:latin typeface="Avenir"/>
                  <a:ea typeface="Avenir"/>
                  <a:cs typeface="Avenir"/>
                  <a:sym typeface="Avenir"/>
                </a:rPr>
                <a:t>(IQR Range 56 mins)</a:t>
              </a:r>
              <a:endParaRPr sz="1400" b="0" i="0" u="none" strike="noStrike" cap="none">
                <a:solidFill>
                  <a:srgbClr val="000000"/>
                </a:solidFill>
                <a:latin typeface="Arial"/>
                <a:ea typeface="Arial"/>
                <a:cs typeface="Arial"/>
                <a:sym typeface="Arial"/>
              </a:endParaRPr>
            </a:p>
          </p:txBody>
        </p:sp>
        <p:pic>
          <p:nvPicPr>
            <p:cNvPr id="1026" name="Google Shape;1026;g17d722ec338_17_334"/>
            <p:cNvPicPr preferRelativeResize="0"/>
            <p:nvPr/>
          </p:nvPicPr>
          <p:blipFill rotWithShape="1">
            <a:blip r:embed="rId5">
              <a:alphaModFix/>
            </a:blip>
            <a:srcRect/>
            <a:stretch/>
          </p:blipFill>
          <p:spPr>
            <a:xfrm>
              <a:off x="3529250" y="1450885"/>
              <a:ext cx="1181993" cy="1280494"/>
            </a:xfrm>
            <a:prstGeom prst="rect">
              <a:avLst/>
            </a:prstGeom>
            <a:noFill/>
            <a:ln>
              <a:noFill/>
            </a:ln>
          </p:spPr>
        </p:pic>
      </p:grpSp>
      <p:grpSp>
        <p:nvGrpSpPr>
          <p:cNvPr id="1027" name="Google Shape;1027;g17d722ec338_17_334"/>
          <p:cNvGrpSpPr/>
          <p:nvPr/>
        </p:nvGrpSpPr>
        <p:grpSpPr>
          <a:xfrm>
            <a:off x="1217859" y="3976911"/>
            <a:ext cx="9227441" cy="1500531"/>
            <a:chOff x="609114" y="4107150"/>
            <a:chExt cx="6920581" cy="1500531"/>
          </a:xfrm>
        </p:grpSpPr>
        <p:sp>
          <p:nvSpPr>
            <p:cNvPr id="1028" name="Google Shape;1028;g17d722ec338_17_334"/>
            <p:cNvSpPr txBox="1"/>
            <p:nvPr/>
          </p:nvSpPr>
          <p:spPr>
            <a:xfrm>
              <a:off x="2220532" y="4424315"/>
              <a:ext cx="5309163" cy="92333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rgbClr val="000000"/>
                </a:buClr>
                <a:buSzPts val="1800"/>
                <a:buFont typeface="Noto Sans"/>
                <a:buChar char="✔"/>
              </a:pPr>
              <a:r>
                <a:rPr lang="en-GB" sz="1800" b="0" i="0" u="none" strike="noStrike" cap="none">
                  <a:solidFill>
                    <a:srgbClr val="000000"/>
                  </a:solidFill>
                  <a:latin typeface="Calibri"/>
                  <a:ea typeface="Calibri"/>
                  <a:cs typeface="Calibri"/>
                  <a:sym typeface="Calibri"/>
                </a:rPr>
                <a:t>Onset to ED – </a:t>
              </a:r>
              <a:r>
                <a:rPr lang="en-GB" sz="1800" b="1" i="0" u="none" strike="noStrike" cap="none">
                  <a:solidFill>
                    <a:srgbClr val="FF0000"/>
                  </a:solidFill>
                  <a:latin typeface="Calibri"/>
                  <a:ea typeface="Calibri"/>
                  <a:cs typeface="Calibri"/>
                  <a:sym typeface="Calibri"/>
                </a:rPr>
                <a:t>1 hr 42 mins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Noto Sans"/>
                <a:buChar char="✔"/>
              </a:pPr>
              <a:r>
                <a:rPr lang="en-GB" sz="1800" b="0" i="0" u="none" strike="noStrike" cap="none">
                  <a:solidFill>
                    <a:schemeClr val="dk1"/>
                  </a:solidFill>
                  <a:latin typeface="Calibri"/>
                  <a:ea typeface="Calibri"/>
                  <a:cs typeface="Calibri"/>
                  <a:sym typeface="Calibri"/>
                </a:rPr>
                <a:t>ED to teleconsultation – 52 mins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rgbClr val="000000"/>
                </a:buClr>
                <a:buSzPts val="1800"/>
                <a:buFont typeface="Noto Sans"/>
                <a:buChar char="✔"/>
              </a:pPr>
              <a:r>
                <a:rPr lang="en-GB" sz="1800" b="0" i="0" u="none" strike="noStrike" cap="none">
                  <a:solidFill>
                    <a:srgbClr val="000000"/>
                  </a:solidFill>
                  <a:latin typeface="Calibri"/>
                  <a:ea typeface="Calibri"/>
                  <a:cs typeface="Calibri"/>
                  <a:sym typeface="Calibri"/>
                </a:rPr>
                <a:t>Teleconsultation time - 30 mins</a:t>
              </a:r>
              <a:endParaRPr sz="1400" b="0" i="0" u="none" strike="noStrike" cap="none">
                <a:solidFill>
                  <a:srgbClr val="000000"/>
                </a:solidFill>
                <a:latin typeface="Arial"/>
                <a:ea typeface="Arial"/>
                <a:cs typeface="Arial"/>
                <a:sym typeface="Arial"/>
              </a:endParaRPr>
            </a:p>
          </p:txBody>
        </p:sp>
        <p:pic>
          <p:nvPicPr>
            <p:cNvPr id="1029" name="Google Shape;1029;g17d722ec338_17_334"/>
            <p:cNvPicPr preferRelativeResize="0"/>
            <p:nvPr/>
          </p:nvPicPr>
          <p:blipFill rotWithShape="1">
            <a:blip r:embed="rId6">
              <a:alphaModFix/>
            </a:blip>
            <a:srcRect/>
            <a:stretch/>
          </p:blipFill>
          <p:spPr>
            <a:xfrm>
              <a:off x="609114" y="4107150"/>
              <a:ext cx="1319463" cy="1500531"/>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033"/>
        <p:cNvGrpSpPr/>
        <p:nvPr/>
      </p:nvGrpSpPr>
      <p:grpSpPr>
        <a:xfrm>
          <a:off x="0" y="0"/>
          <a:ext cx="0" cy="0"/>
          <a:chOff x="0" y="0"/>
          <a:chExt cx="0" cy="0"/>
        </a:xfrm>
      </p:grpSpPr>
      <p:sp>
        <p:nvSpPr>
          <p:cNvPr id="1034" name="Google Shape;1034;g17d722ec338_17_3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GB"/>
              <a:t>Acute stroke care in the EoE - using technology to support local decision making</a:t>
            </a:r>
            <a:endParaRPr/>
          </a:p>
        </p:txBody>
      </p:sp>
      <p:sp>
        <p:nvSpPr>
          <p:cNvPr id="1035" name="Google Shape;1035;g17d722ec338_17_3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GB"/>
              <a:t>73</a:t>
            </a:fld>
            <a:endParaRPr/>
          </a:p>
        </p:txBody>
      </p:sp>
      <p:pic>
        <p:nvPicPr>
          <p:cNvPr id="1036" name="Google Shape;1036;g17d722ec338_17_353"/>
          <p:cNvPicPr preferRelativeResize="0"/>
          <p:nvPr/>
        </p:nvPicPr>
        <p:blipFill rotWithShape="1">
          <a:blip r:embed="rId3">
            <a:alphaModFix/>
          </a:blip>
          <a:srcRect/>
          <a:stretch/>
        </p:blipFill>
        <p:spPr>
          <a:xfrm>
            <a:off x="540151" y="344355"/>
            <a:ext cx="8345348" cy="5801802"/>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040"/>
        <p:cNvGrpSpPr/>
        <p:nvPr/>
      </p:nvGrpSpPr>
      <p:grpSpPr>
        <a:xfrm>
          <a:off x="0" y="0"/>
          <a:ext cx="0" cy="0"/>
          <a:chOff x="0" y="0"/>
          <a:chExt cx="0" cy="0"/>
        </a:xfrm>
      </p:grpSpPr>
      <p:sp>
        <p:nvSpPr>
          <p:cNvPr id="1041" name="Google Shape;1041;g17d722ec338_17_359"/>
          <p:cNvSpPr txBox="1">
            <a:spLocks noGrp="1"/>
          </p:cNvSpPr>
          <p:nvPr>
            <p:ph type="title"/>
          </p:nvPr>
        </p:nvSpPr>
        <p:spPr>
          <a:xfrm>
            <a:off x="838200" y="365125"/>
            <a:ext cx="10515600" cy="997849"/>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400"/>
              <a:buNone/>
            </a:pPr>
            <a:r>
              <a:rPr lang="en-GB" sz="4000" b="1">
                <a:solidFill>
                  <a:srgbClr val="2F5496"/>
                </a:solidFill>
              </a:rPr>
              <a:t>UEA Health Economic Analysis </a:t>
            </a:r>
            <a:endParaRPr/>
          </a:p>
        </p:txBody>
      </p:sp>
      <p:sp>
        <p:nvSpPr>
          <p:cNvPr id="1042" name="Google Shape;1042;g17d722ec338_17_35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GB"/>
              <a:t>Acute stroke care in the EoE - using technology to support local decision making</a:t>
            </a:r>
            <a:endParaRPr/>
          </a:p>
        </p:txBody>
      </p:sp>
      <p:sp>
        <p:nvSpPr>
          <p:cNvPr id="1043" name="Google Shape;1043;g17d722ec338_17_3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GB"/>
              <a:t>74</a:t>
            </a:fld>
            <a:endParaRPr/>
          </a:p>
        </p:txBody>
      </p:sp>
      <p:pic>
        <p:nvPicPr>
          <p:cNvPr id="1044" name="Google Shape;1044;g17d722ec338_17_359" descr="Table&#10;&#10;Description automatically generated"/>
          <p:cNvPicPr preferRelativeResize="0"/>
          <p:nvPr/>
        </p:nvPicPr>
        <p:blipFill rotWithShape="1">
          <a:blip r:embed="rId3">
            <a:alphaModFix/>
          </a:blip>
          <a:srcRect/>
          <a:stretch/>
        </p:blipFill>
        <p:spPr>
          <a:xfrm>
            <a:off x="184029" y="1430654"/>
            <a:ext cx="9328291" cy="4581969"/>
          </a:xfrm>
          <a:prstGeom prst="rect">
            <a:avLst/>
          </a:prstGeom>
          <a:noFill/>
          <a:ln>
            <a:noFill/>
          </a:ln>
        </p:spPr>
      </p:pic>
      <p:sp>
        <p:nvSpPr>
          <p:cNvPr id="1045" name="Google Shape;1045;g17d722ec338_17_359"/>
          <p:cNvSpPr txBox="1"/>
          <p:nvPr/>
        </p:nvSpPr>
        <p:spPr>
          <a:xfrm>
            <a:off x="9673347" y="1361947"/>
            <a:ext cx="2518653" cy="4435003"/>
          </a:xfrm>
          <a:prstGeom prst="rect">
            <a:avLst/>
          </a:prstGeom>
          <a:noFill/>
          <a:ln>
            <a:noFill/>
          </a:ln>
        </p:spPr>
        <p:txBody>
          <a:bodyPr spcFirstLastPara="1" wrap="square" lIns="91425" tIns="45700" rIns="91425" bIns="45700" anchor="b" anchorCtr="0">
            <a:normAutofit/>
          </a:bodyPr>
          <a:lstStyle/>
          <a:p>
            <a:pPr marL="171450" marR="0" lvl="0" indent="-171450" algn="l" rtl="0">
              <a:lnSpc>
                <a:spcPct val="90000"/>
              </a:lnSpc>
              <a:spcBef>
                <a:spcPts val="0"/>
              </a:spcBef>
              <a:spcAft>
                <a:spcPts val="0"/>
              </a:spcAft>
              <a:buClr>
                <a:srgbClr val="5696D0"/>
              </a:buClr>
              <a:buSzPts val="2000"/>
              <a:buFont typeface="Noto Sans"/>
              <a:buChar char="✔"/>
            </a:pPr>
            <a:r>
              <a:rPr lang="en-GB" sz="2000" b="0" i="0" u="none" strike="noStrike" cap="none">
                <a:solidFill>
                  <a:schemeClr val="dk1"/>
                </a:solidFill>
                <a:latin typeface="Avenir"/>
                <a:ea typeface="Avenir"/>
                <a:cs typeface="Avenir"/>
                <a:sym typeface="Avenir"/>
              </a:rPr>
              <a:t>Total NHS cost savings associated with telemedicine</a:t>
            </a:r>
            <a:endParaRPr sz="1400" b="0" i="0" u="none" strike="noStrike" cap="none">
              <a:solidFill>
                <a:srgbClr val="000000"/>
              </a:solidFill>
              <a:latin typeface="Arial"/>
              <a:ea typeface="Arial"/>
              <a:cs typeface="Arial"/>
              <a:sym typeface="Arial"/>
            </a:endParaRPr>
          </a:p>
          <a:p>
            <a:pPr marL="171450" marR="0" lvl="0" indent="-171450" algn="l" rtl="0">
              <a:lnSpc>
                <a:spcPct val="90000"/>
              </a:lnSpc>
              <a:spcBef>
                <a:spcPts val="750"/>
              </a:spcBef>
              <a:spcAft>
                <a:spcPts val="0"/>
              </a:spcAft>
              <a:buClr>
                <a:srgbClr val="5696D0"/>
              </a:buClr>
              <a:buSzPts val="2000"/>
              <a:buFont typeface="Noto Sans"/>
              <a:buChar char="✔"/>
            </a:pPr>
            <a:r>
              <a:rPr lang="en-GB" sz="2000" b="0" i="0" u="none" strike="noStrike" cap="none">
                <a:solidFill>
                  <a:schemeClr val="dk1"/>
                </a:solidFill>
                <a:latin typeface="Avenir"/>
                <a:ea typeface="Avenir"/>
                <a:cs typeface="Avenir"/>
                <a:sym typeface="Avenir"/>
              </a:rPr>
              <a:t>£482.4k (1yr) </a:t>
            </a:r>
            <a:endParaRPr sz="1400" b="0" i="0" u="none" strike="noStrike" cap="none">
              <a:solidFill>
                <a:srgbClr val="000000"/>
              </a:solidFill>
              <a:latin typeface="Arial"/>
              <a:ea typeface="Arial"/>
              <a:cs typeface="Arial"/>
              <a:sym typeface="Arial"/>
            </a:endParaRPr>
          </a:p>
          <a:p>
            <a:pPr marL="171450" marR="0" lvl="0" indent="-171450" algn="l" rtl="0">
              <a:lnSpc>
                <a:spcPct val="90000"/>
              </a:lnSpc>
              <a:spcBef>
                <a:spcPts val="750"/>
              </a:spcBef>
              <a:spcAft>
                <a:spcPts val="0"/>
              </a:spcAft>
              <a:buClr>
                <a:srgbClr val="5696D0"/>
              </a:buClr>
              <a:buSzPts val="2000"/>
              <a:buFont typeface="Noto Sans"/>
              <a:buChar char="✔"/>
            </a:pPr>
            <a:r>
              <a:rPr lang="en-GB" sz="2000" b="0" i="0" u="none" strike="noStrike" cap="none">
                <a:solidFill>
                  <a:schemeClr val="dk1"/>
                </a:solidFill>
                <a:latin typeface="Avenir"/>
                <a:ea typeface="Avenir"/>
                <a:cs typeface="Avenir"/>
                <a:sym typeface="Avenir"/>
              </a:rPr>
              <a:t>£471.3k </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750"/>
              </a:spcBef>
              <a:spcAft>
                <a:spcPts val="0"/>
              </a:spcAft>
              <a:buClr>
                <a:srgbClr val="5696D0"/>
              </a:buClr>
              <a:buSzPts val="2000"/>
              <a:buFont typeface="Arial"/>
              <a:buNone/>
            </a:pPr>
            <a:r>
              <a:rPr lang="en-GB" sz="2000" b="0" i="0" u="none" strike="noStrike" cap="none">
                <a:solidFill>
                  <a:schemeClr val="dk1"/>
                </a:solidFill>
                <a:latin typeface="Avenir"/>
                <a:ea typeface="Avenir"/>
                <a:cs typeface="Avenir"/>
                <a:sym typeface="Avenir"/>
              </a:rPr>
              <a:t>    (5 yr) </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750"/>
              </a:spcBef>
              <a:spcAft>
                <a:spcPts val="0"/>
              </a:spcAft>
              <a:buClr>
                <a:srgbClr val="5696D0"/>
              </a:buClr>
              <a:buSzPts val="2000"/>
              <a:buFont typeface="Arial"/>
              <a:buNone/>
            </a:pPr>
            <a:endParaRPr sz="2000" b="0" i="0" u="none" strike="noStrike" cap="none">
              <a:solidFill>
                <a:schemeClr val="dk1"/>
              </a:solidFill>
              <a:latin typeface="Avenir"/>
              <a:ea typeface="Avenir"/>
              <a:cs typeface="Avenir"/>
              <a:sym typeface="Avenir"/>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049"/>
        <p:cNvGrpSpPr/>
        <p:nvPr/>
      </p:nvGrpSpPr>
      <p:grpSpPr>
        <a:xfrm>
          <a:off x="0" y="0"/>
          <a:ext cx="0" cy="0"/>
          <a:chOff x="0" y="0"/>
          <a:chExt cx="0" cy="0"/>
        </a:xfrm>
      </p:grpSpPr>
      <p:sp>
        <p:nvSpPr>
          <p:cNvPr id="1050" name="Google Shape;1050;g17d722ec338_17_36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400"/>
              <a:buNone/>
            </a:pPr>
            <a:r>
              <a:rPr lang="en-GB" sz="3600" b="1">
                <a:solidFill>
                  <a:srgbClr val="2F5496"/>
                </a:solidFill>
              </a:rPr>
              <a:t>Stroke Telemedicine Health Economic Analysis </a:t>
            </a:r>
            <a:endParaRPr/>
          </a:p>
        </p:txBody>
      </p:sp>
      <p:sp>
        <p:nvSpPr>
          <p:cNvPr id="1051" name="Google Shape;1051;g17d722ec338_17_3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GB"/>
              <a:t>Acute stroke care in the EoE - using technology to support local decision making</a:t>
            </a:r>
            <a:endParaRPr/>
          </a:p>
        </p:txBody>
      </p:sp>
      <p:sp>
        <p:nvSpPr>
          <p:cNvPr id="1052" name="Google Shape;1052;g17d722ec338_17_3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GB"/>
              <a:t>75</a:t>
            </a:fld>
            <a:endParaRPr/>
          </a:p>
        </p:txBody>
      </p:sp>
      <p:sp>
        <p:nvSpPr>
          <p:cNvPr id="1053" name="Google Shape;1053;g17d722ec338_17_367"/>
          <p:cNvSpPr txBox="1"/>
          <p:nvPr/>
        </p:nvSpPr>
        <p:spPr>
          <a:xfrm>
            <a:off x="1759788" y="2202098"/>
            <a:ext cx="8994476" cy="38164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GB" sz="2800" b="0" i="0" u="none" strike="noStrike" cap="none">
                <a:solidFill>
                  <a:schemeClr val="dk1"/>
                </a:solidFill>
                <a:latin typeface="Avenir"/>
                <a:ea typeface="Avenir"/>
                <a:cs typeface="Avenir"/>
                <a:sym typeface="Avenir"/>
              </a:rPr>
              <a:t>”A stroke care pathway with telemedicine is both cheaper and provides better outcomes, providing a cost-effective method for delivering stroke care in the region”</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2800"/>
              <a:buFont typeface="Arial"/>
              <a:buNone/>
            </a:pPr>
            <a:endParaRPr sz="2800" b="0" i="0" u="none" strike="noStrike" cap="none">
              <a:solidFill>
                <a:schemeClr val="dk1"/>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chemeClr val="dk1"/>
                </a:solidFill>
                <a:latin typeface="Avenir"/>
                <a:ea typeface="Avenir"/>
                <a:cs typeface="Avenir"/>
                <a:sym typeface="Avenir"/>
              </a:rPr>
              <a:t>UEA Economics Consulting/UEA, 2019 </a:t>
            </a:r>
            <a:endParaRPr sz="1800" b="0" i="0" u="none" strike="noStrike" cap="none">
              <a:solidFill>
                <a:schemeClr val="dk1"/>
              </a:solidFill>
              <a:latin typeface="Avenir"/>
              <a:ea typeface="Avenir"/>
              <a:cs typeface="Avenir"/>
              <a:sym typeface="Avenir"/>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057"/>
        <p:cNvGrpSpPr/>
        <p:nvPr/>
      </p:nvGrpSpPr>
      <p:grpSpPr>
        <a:xfrm>
          <a:off x="0" y="0"/>
          <a:ext cx="0" cy="0"/>
          <a:chOff x="0" y="0"/>
          <a:chExt cx="0" cy="0"/>
        </a:xfrm>
      </p:grpSpPr>
      <p:sp>
        <p:nvSpPr>
          <p:cNvPr id="1058" name="Google Shape;1058;g17d722ec338_17_37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GB">
                <a:solidFill>
                  <a:schemeClr val="lt1"/>
                </a:solidFill>
              </a:rPr>
              <a:t>Acute stroke care in the EoE - using technology to support local decision making</a:t>
            </a:r>
            <a:endParaRPr/>
          </a:p>
        </p:txBody>
      </p:sp>
      <p:sp>
        <p:nvSpPr>
          <p:cNvPr id="1059" name="Google Shape;1059;g17d722ec338_17_37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GB"/>
              <a:t>76</a:t>
            </a:fld>
            <a:endParaRPr/>
          </a:p>
        </p:txBody>
      </p:sp>
      <p:sp>
        <p:nvSpPr>
          <p:cNvPr id="1060" name="Google Shape;1060;g17d722ec338_17_374"/>
          <p:cNvSpPr txBox="1"/>
          <p:nvPr/>
        </p:nvSpPr>
        <p:spPr>
          <a:xfrm>
            <a:off x="7193541" y="1028343"/>
            <a:ext cx="4623759" cy="48013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chemeClr val="dk1"/>
                </a:solidFill>
                <a:latin typeface="Avenir"/>
                <a:ea typeface="Avenir"/>
                <a:cs typeface="Avenir"/>
                <a:sym typeface="Avenir"/>
              </a:rPr>
              <a:t>Key outcomes </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Noto Sans"/>
              <a:buChar char="✔"/>
            </a:pPr>
            <a:r>
              <a:rPr lang="en-GB" sz="1800" b="0" i="0" u="none" strike="noStrike" cap="none">
                <a:solidFill>
                  <a:schemeClr val="dk1"/>
                </a:solidFill>
                <a:latin typeface="Avenir"/>
                <a:ea typeface="Avenir"/>
                <a:cs typeface="Avenir"/>
                <a:sym typeface="Avenir"/>
              </a:rPr>
              <a:t>telemedicine via a hubless horizontal model provides a ‘</a:t>
            </a:r>
            <a:r>
              <a:rPr lang="en-GB" sz="1800" b="0" i="1" u="none" strike="noStrike" cap="none">
                <a:solidFill>
                  <a:schemeClr val="dk1"/>
                </a:solidFill>
                <a:latin typeface="Avenir"/>
                <a:ea typeface="Avenir"/>
                <a:cs typeface="Avenir"/>
                <a:sym typeface="Avenir"/>
              </a:rPr>
              <a:t>clinically effective and safe method for delivering hyperacute stroke thrombolysis</a:t>
            </a:r>
            <a:r>
              <a:rPr lang="en-GB" sz="1800" b="0" i="0" u="none" strike="noStrike" cap="none">
                <a:solidFill>
                  <a:schemeClr val="dk1"/>
                </a:solidFill>
                <a:latin typeface="Avenir"/>
                <a:ea typeface="Avenir"/>
                <a:cs typeface="Avenir"/>
                <a:sym typeface="Avenir"/>
              </a:rPr>
              <a:t>’</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0"/>
              </a:spcBef>
              <a:spcAft>
                <a:spcPts val="0"/>
              </a:spcAft>
              <a:buClr>
                <a:schemeClr val="dk1"/>
              </a:buClr>
              <a:buSzPts val="1800"/>
              <a:buFont typeface="Noto Sans"/>
              <a:buChar char="✔"/>
            </a:pPr>
            <a:r>
              <a:rPr lang="en-GB" sz="1800" b="0" i="0" u="none" strike="noStrike" cap="none">
                <a:solidFill>
                  <a:schemeClr val="dk1"/>
                </a:solidFill>
                <a:latin typeface="Avenir"/>
                <a:ea typeface="Avenir"/>
                <a:cs typeface="Avenir"/>
                <a:sym typeface="Avenir"/>
              </a:rPr>
              <a:t>Improved door-to-needle times were offset by</a:t>
            </a:r>
            <a:br>
              <a:rPr lang="en-GB" sz="1800" b="0" i="0" u="none" strike="noStrike" cap="none">
                <a:solidFill>
                  <a:schemeClr val="dk1"/>
                </a:solidFill>
                <a:latin typeface="Avenir"/>
                <a:ea typeface="Avenir"/>
                <a:cs typeface="Avenir"/>
                <a:sym typeface="Avenir"/>
              </a:rPr>
            </a:br>
            <a:r>
              <a:rPr lang="en-GB" sz="1800" b="0" i="0" u="none" strike="noStrike" cap="none">
                <a:solidFill>
                  <a:schemeClr val="dk1"/>
                </a:solidFill>
                <a:latin typeface="Avenir"/>
                <a:ea typeface="Avenir"/>
                <a:cs typeface="Avenir"/>
                <a:sym typeface="Avenir"/>
              </a:rPr>
              <a:t>a concerning rise in prehospital timings</a:t>
            </a:r>
            <a:endParaRPr sz="1800" b="0" i="0" u="none" strike="noStrike" cap="none">
              <a:solidFill>
                <a:schemeClr val="dk1"/>
              </a:solidFill>
              <a:latin typeface="Avenir"/>
              <a:ea typeface="Avenir"/>
              <a:cs typeface="Avenir"/>
              <a:sym typeface="Avenir"/>
            </a:endParaRPr>
          </a:p>
          <a:p>
            <a:pPr marL="285750" marR="0" lvl="0" indent="-171450" algn="l" rtl="0">
              <a:lnSpc>
                <a:spcPct val="100000"/>
              </a:lnSpc>
              <a:spcBef>
                <a:spcPts val="0"/>
              </a:spcBef>
              <a:spcAft>
                <a:spcPts val="0"/>
              </a:spcAft>
              <a:buClr>
                <a:schemeClr val="dk1"/>
              </a:buClr>
              <a:buSzPts val="1800"/>
              <a:buFont typeface="Noto Sans"/>
              <a:buNone/>
            </a:pPr>
            <a:endParaRPr sz="1800" b="0" i="0" u="none" strike="noStrike" cap="none">
              <a:solidFill>
                <a:schemeClr val="dk1"/>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1800"/>
              <a:buFont typeface="Arial"/>
              <a:buNone/>
            </a:pPr>
            <a:endParaRPr sz="1800" b="0" i="1" u="none" strike="noStrike" cap="none">
              <a:solidFill>
                <a:schemeClr val="dk1"/>
              </a:solidFill>
              <a:latin typeface="Avenir"/>
              <a:ea typeface="Avenir"/>
              <a:cs typeface="Avenir"/>
              <a:sym typeface="Avenir"/>
            </a:endParaRPr>
          </a:p>
          <a:p>
            <a:pPr marL="0" marR="0" lvl="0" indent="0" algn="ctr" rtl="0">
              <a:lnSpc>
                <a:spcPct val="100000"/>
              </a:lnSpc>
              <a:spcBef>
                <a:spcPts val="0"/>
              </a:spcBef>
              <a:spcAft>
                <a:spcPts val="0"/>
              </a:spcAft>
              <a:buClr>
                <a:srgbClr val="000000"/>
              </a:buClr>
              <a:buSzPts val="1800"/>
              <a:buFont typeface="Arial"/>
              <a:buNone/>
            </a:pPr>
            <a:r>
              <a:rPr lang="en-GB" sz="1800" b="0" i="1" u="none" strike="noStrike" cap="none">
                <a:solidFill>
                  <a:schemeClr val="dk1"/>
                </a:solidFill>
                <a:latin typeface="Avenir"/>
                <a:ea typeface="Avenir"/>
                <a:cs typeface="Avenir"/>
                <a:sym typeface="Avenir"/>
              </a:rPr>
              <a:t>‘telemedicine may benefit in-hospital hyperacute stroke care, improvements across the whole stroke pathway are essential’</a:t>
            </a:r>
            <a:endParaRPr sz="1400" b="0" i="0" u="none" strike="noStrike" cap="none">
              <a:solidFill>
                <a:srgbClr val="000000"/>
              </a:solidFill>
              <a:latin typeface="Arial"/>
              <a:ea typeface="Arial"/>
              <a:cs typeface="Arial"/>
              <a:sym typeface="Arial"/>
            </a:endParaRPr>
          </a:p>
        </p:txBody>
      </p:sp>
      <p:pic>
        <p:nvPicPr>
          <p:cNvPr id="1061" name="Google Shape;1061;g17d722ec338_17_374"/>
          <p:cNvPicPr preferRelativeResize="0"/>
          <p:nvPr/>
        </p:nvPicPr>
        <p:blipFill rotWithShape="1">
          <a:blip r:embed="rId3">
            <a:alphaModFix/>
          </a:blip>
          <a:srcRect/>
          <a:stretch/>
        </p:blipFill>
        <p:spPr>
          <a:xfrm>
            <a:off x="-30743" y="0"/>
            <a:ext cx="7224284" cy="6858000"/>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066"/>
        <p:cNvGrpSpPr/>
        <p:nvPr/>
      </p:nvGrpSpPr>
      <p:grpSpPr>
        <a:xfrm>
          <a:off x="0" y="0"/>
          <a:ext cx="0" cy="0"/>
          <a:chOff x="0" y="0"/>
          <a:chExt cx="0" cy="0"/>
        </a:xfrm>
      </p:grpSpPr>
      <p:sp>
        <p:nvSpPr>
          <p:cNvPr id="1067" name="Google Shape;1067;g17d722ec338_17_381"/>
          <p:cNvSpPr txBox="1">
            <a:spLocks noGrp="1"/>
          </p:cNvSpPr>
          <p:nvPr>
            <p:ph type="title"/>
          </p:nvPr>
        </p:nvSpPr>
        <p:spPr>
          <a:xfrm>
            <a:off x="609600" y="147638"/>
            <a:ext cx="10972800" cy="729905"/>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400"/>
              <a:buNone/>
            </a:pPr>
            <a:r>
              <a:rPr lang="en-GB" sz="4000" b="1">
                <a:solidFill>
                  <a:srgbClr val="2F5496"/>
                </a:solidFill>
              </a:rPr>
              <a:t>Telemedicine implementation</a:t>
            </a:r>
            <a:endParaRPr/>
          </a:p>
        </p:txBody>
      </p:sp>
      <p:sp>
        <p:nvSpPr>
          <p:cNvPr id="1068" name="Google Shape;1068;g17d722ec338_17_38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GB"/>
              <a:t>77</a:t>
            </a:fld>
            <a:endParaRPr/>
          </a:p>
        </p:txBody>
      </p:sp>
      <p:pic>
        <p:nvPicPr>
          <p:cNvPr id="1069" name="Google Shape;1069;g17d722ec338_17_381" descr="Change.jpg"/>
          <p:cNvPicPr preferRelativeResize="0"/>
          <p:nvPr/>
        </p:nvPicPr>
        <p:blipFill rotWithShape="1">
          <a:blip r:embed="rId3">
            <a:alphaModFix/>
          </a:blip>
          <a:srcRect/>
          <a:stretch/>
        </p:blipFill>
        <p:spPr>
          <a:xfrm>
            <a:off x="8483760" y="2400210"/>
            <a:ext cx="2323980" cy="1541217"/>
          </a:xfrm>
          <a:prstGeom prst="rect">
            <a:avLst/>
          </a:prstGeom>
          <a:noFill/>
          <a:ln>
            <a:noFill/>
          </a:ln>
        </p:spPr>
      </p:pic>
      <p:pic>
        <p:nvPicPr>
          <p:cNvPr id="1070" name="Google Shape;1070;g17d722ec338_17_381" descr="Education.jpg"/>
          <p:cNvPicPr preferRelativeResize="0"/>
          <p:nvPr/>
        </p:nvPicPr>
        <p:blipFill rotWithShape="1">
          <a:blip r:embed="rId4">
            <a:alphaModFix/>
          </a:blip>
          <a:srcRect/>
          <a:stretch/>
        </p:blipFill>
        <p:spPr>
          <a:xfrm>
            <a:off x="2731619" y="3756998"/>
            <a:ext cx="2193086" cy="1459318"/>
          </a:xfrm>
          <a:prstGeom prst="rect">
            <a:avLst/>
          </a:prstGeom>
          <a:noFill/>
          <a:ln>
            <a:noFill/>
          </a:ln>
        </p:spPr>
      </p:pic>
      <p:sp>
        <p:nvSpPr>
          <p:cNvPr id="1071" name="Google Shape;1071;g17d722ec338_17_381"/>
          <p:cNvSpPr txBox="1"/>
          <p:nvPr/>
        </p:nvSpPr>
        <p:spPr>
          <a:xfrm>
            <a:off x="6087533" y="2057816"/>
            <a:ext cx="5046133" cy="445281"/>
          </a:xfrm>
          <a:prstGeom prst="rect">
            <a:avLst/>
          </a:prstGeom>
          <a:solidFill>
            <a:srgbClr val="2F5496"/>
          </a:solid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2600"/>
              <a:buFont typeface="Arial"/>
              <a:buNone/>
            </a:pPr>
            <a:r>
              <a:rPr lang="en-GB" sz="2600" b="0" i="0" u="none" strike="noStrike" cap="none">
                <a:solidFill>
                  <a:schemeClr val="lt1"/>
                </a:solidFill>
                <a:latin typeface="Avenir"/>
                <a:ea typeface="Avenir"/>
                <a:cs typeface="Avenir"/>
                <a:sym typeface="Avenir"/>
              </a:rPr>
              <a:t>Change management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520"/>
              </a:spcBef>
              <a:spcAft>
                <a:spcPts val="0"/>
              </a:spcAft>
              <a:buClr>
                <a:schemeClr val="dk1"/>
              </a:buClr>
              <a:buSzPts val="2600"/>
              <a:buFont typeface="Arial"/>
              <a:buNone/>
            </a:pPr>
            <a:endParaRPr sz="2600" b="0" i="0" u="none" strike="noStrike" cap="none">
              <a:solidFill>
                <a:schemeClr val="lt1"/>
              </a:solidFill>
              <a:latin typeface="Avenir"/>
              <a:ea typeface="Avenir"/>
              <a:cs typeface="Avenir"/>
              <a:sym typeface="Avenir"/>
            </a:endParaRPr>
          </a:p>
        </p:txBody>
      </p:sp>
      <p:sp>
        <p:nvSpPr>
          <p:cNvPr id="1072" name="Google Shape;1072;g17d722ec338_17_381"/>
          <p:cNvSpPr txBox="1"/>
          <p:nvPr/>
        </p:nvSpPr>
        <p:spPr>
          <a:xfrm>
            <a:off x="195485" y="3227584"/>
            <a:ext cx="4359535" cy="492443"/>
          </a:xfrm>
          <a:prstGeom prst="rect">
            <a:avLst/>
          </a:prstGeom>
          <a:solidFill>
            <a:srgbClr val="2F5496"/>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600"/>
              <a:buFont typeface="Arial"/>
              <a:buNone/>
            </a:pPr>
            <a:r>
              <a:rPr lang="en-GB" sz="2600" b="0" i="0" u="none" strike="noStrike" cap="none">
                <a:solidFill>
                  <a:schemeClr val="lt1"/>
                </a:solidFill>
                <a:latin typeface="Avenir"/>
                <a:ea typeface="Avenir"/>
                <a:cs typeface="Avenir"/>
                <a:sym typeface="Avenir"/>
              </a:rPr>
              <a:t>Education &amp; training</a:t>
            </a:r>
            <a:endParaRPr sz="1400" b="0" i="0" u="none" strike="noStrike" cap="none">
              <a:solidFill>
                <a:srgbClr val="000000"/>
              </a:solidFill>
              <a:latin typeface="Arial"/>
              <a:ea typeface="Arial"/>
              <a:cs typeface="Arial"/>
              <a:sym typeface="Arial"/>
            </a:endParaRPr>
          </a:p>
        </p:txBody>
      </p:sp>
      <p:sp>
        <p:nvSpPr>
          <p:cNvPr id="1073" name="Google Shape;1073;g17d722ec338_17_38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GB"/>
              <a:t>Acute stroke care in the EoE - using technology to support local decision making</a:t>
            </a:r>
            <a:endParaRPr/>
          </a:p>
        </p:txBody>
      </p:sp>
      <p:grpSp>
        <p:nvGrpSpPr>
          <p:cNvPr id="1074" name="Google Shape;1074;g17d722ec338_17_381"/>
          <p:cNvGrpSpPr/>
          <p:nvPr/>
        </p:nvGrpSpPr>
        <p:grpSpPr>
          <a:xfrm>
            <a:off x="1027160" y="914514"/>
            <a:ext cx="7917353" cy="1745575"/>
            <a:chOff x="770370" y="914514"/>
            <a:chExt cx="5938015" cy="1745575"/>
          </a:xfrm>
        </p:grpSpPr>
        <p:pic>
          <p:nvPicPr>
            <p:cNvPr id="1075" name="Google Shape;1075;g17d722ec338_17_381" descr="Survey: Nearly half of NHS workers say there are not enough staff to ensure  patient safety"/>
            <p:cNvPicPr preferRelativeResize="0"/>
            <p:nvPr/>
          </p:nvPicPr>
          <p:blipFill rotWithShape="1">
            <a:blip r:embed="rId5">
              <a:alphaModFix/>
            </a:blip>
            <a:srcRect/>
            <a:stretch/>
          </p:blipFill>
          <p:spPr>
            <a:xfrm>
              <a:off x="770370" y="1120498"/>
              <a:ext cx="2317940" cy="1539591"/>
            </a:xfrm>
            <a:prstGeom prst="rect">
              <a:avLst/>
            </a:prstGeom>
            <a:noFill/>
            <a:ln>
              <a:noFill/>
            </a:ln>
          </p:spPr>
        </p:pic>
        <p:sp>
          <p:nvSpPr>
            <p:cNvPr id="1076" name="Google Shape;1076;g17d722ec338_17_381"/>
            <p:cNvSpPr txBox="1"/>
            <p:nvPr/>
          </p:nvSpPr>
          <p:spPr>
            <a:xfrm>
              <a:off x="2647800" y="914514"/>
              <a:ext cx="4060585" cy="492443"/>
            </a:xfrm>
            <a:prstGeom prst="rect">
              <a:avLst/>
            </a:prstGeom>
            <a:solidFill>
              <a:srgbClr val="2F5496"/>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600"/>
                <a:buFont typeface="Arial"/>
                <a:buNone/>
              </a:pPr>
              <a:r>
                <a:rPr lang="en-GB" sz="2600" b="0" i="0" u="none" strike="noStrike" cap="none">
                  <a:solidFill>
                    <a:schemeClr val="lt1"/>
                  </a:solidFill>
                  <a:latin typeface="Avenir"/>
                  <a:ea typeface="Avenir"/>
                  <a:cs typeface="Avenir"/>
                  <a:sym typeface="Avenir"/>
                </a:rPr>
                <a:t>People </a:t>
              </a:r>
              <a:r>
                <a:rPr lang="en-GB" sz="2600" b="0" i="0" u="sng" strike="noStrike" cap="none">
                  <a:solidFill>
                    <a:schemeClr val="lt1"/>
                  </a:solidFill>
                  <a:latin typeface="Avenir"/>
                  <a:ea typeface="Avenir"/>
                  <a:cs typeface="Avenir"/>
                  <a:sym typeface="Avenir"/>
                </a:rPr>
                <a:t>not</a:t>
              </a:r>
              <a:r>
                <a:rPr lang="en-GB" sz="2600" b="0" i="0" u="none" strike="noStrike" cap="none">
                  <a:solidFill>
                    <a:schemeClr val="lt1"/>
                  </a:solidFill>
                  <a:latin typeface="Avenir"/>
                  <a:ea typeface="Avenir"/>
                  <a:cs typeface="Avenir"/>
                  <a:sym typeface="Avenir"/>
                </a:rPr>
                <a:t> technology</a:t>
              </a:r>
              <a:endParaRPr sz="1400" b="0" i="0" u="none" strike="noStrike" cap="none">
                <a:solidFill>
                  <a:srgbClr val="000000"/>
                </a:solidFill>
                <a:latin typeface="Arial"/>
                <a:ea typeface="Arial"/>
                <a:cs typeface="Arial"/>
                <a:sym typeface="Arial"/>
              </a:endParaRPr>
            </a:p>
          </p:txBody>
        </p:sp>
      </p:grpSp>
      <p:grpSp>
        <p:nvGrpSpPr>
          <p:cNvPr id="1077" name="Google Shape;1077;g17d722ec338_17_381"/>
          <p:cNvGrpSpPr/>
          <p:nvPr/>
        </p:nvGrpSpPr>
        <p:grpSpPr>
          <a:xfrm>
            <a:off x="7742637" y="4555122"/>
            <a:ext cx="3815920" cy="1983790"/>
            <a:chOff x="5806978" y="4555122"/>
            <a:chExt cx="2861940" cy="1983790"/>
          </a:xfrm>
        </p:grpSpPr>
        <p:sp>
          <p:nvSpPr>
            <p:cNvPr id="1078" name="Google Shape;1078;g17d722ec338_17_381"/>
            <p:cNvSpPr txBox="1"/>
            <p:nvPr/>
          </p:nvSpPr>
          <p:spPr>
            <a:xfrm>
              <a:off x="5806978" y="4555122"/>
              <a:ext cx="2193086" cy="514579"/>
            </a:xfrm>
            <a:prstGeom prst="rect">
              <a:avLst/>
            </a:prstGeom>
            <a:solidFill>
              <a:srgbClr val="2F5496"/>
            </a:solid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chemeClr val="lt1"/>
                </a:buClr>
                <a:buSzPts val="2600"/>
                <a:buFont typeface="Arial"/>
                <a:buNone/>
              </a:pPr>
              <a:r>
                <a:rPr lang="en-GB" sz="2600" b="0" i="0" u="none" strike="noStrike" cap="none">
                  <a:solidFill>
                    <a:schemeClr val="lt1"/>
                  </a:solidFill>
                  <a:latin typeface="Avenir"/>
                  <a:ea typeface="Avenir"/>
                  <a:cs typeface="Avenir"/>
                  <a:sym typeface="Avenir"/>
                </a:rPr>
                <a:t>Leadership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520"/>
                </a:spcBef>
                <a:spcAft>
                  <a:spcPts val="0"/>
                </a:spcAft>
                <a:buClr>
                  <a:schemeClr val="dk1"/>
                </a:buClr>
                <a:buSzPts val="2600"/>
                <a:buFont typeface="Arial"/>
                <a:buNone/>
              </a:pPr>
              <a:endParaRPr sz="2600" b="0" i="0" u="none" strike="noStrike" cap="none">
                <a:solidFill>
                  <a:schemeClr val="lt1"/>
                </a:solidFill>
                <a:latin typeface="Avenir"/>
                <a:ea typeface="Avenir"/>
                <a:cs typeface="Avenir"/>
                <a:sym typeface="Avenir"/>
              </a:endParaRPr>
            </a:p>
          </p:txBody>
        </p:sp>
        <p:pic>
          <p:nvPicPr>
            <p:cNvPr id="1079" name="Google Shape;1079;g17d722ec338_17_381" descr="Healthcare Leadership Model (HLM) – South East Leadership Academy"/>
            <p:cNvPicPr preferRelativeResize="0"/>
            <p:nvPr/>
          </p:nvPicPr>
          <p:blipFill rotWithShape="1">
            <a:blip r:embed="rId6">
              <a:alphaModFix/>
            </a:blip>
            <a:srcRect/>
            <a:stretch/>
          </p:blipFill>
          <p:spPr>
            <a:xfrm>
              <a:off x="7331210" y="5079594"/>
              <a:ext cx="1337708" cy="1459318"/>
            </a:xfrm>
            <a:prstGeom prst="rect">
              <a:avLst/>
            </a:prstGeom>
            <a:noFill/>
            <a:ln>
              <a:noFill/>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69"/>
                                        </p:tgtEl>
                                        <p:attrNameLst>
                                          <p:attrName>style.visibility</p:attrName>
                                        </p:attrNameLst>
                                      </p:cBhvr>
                                      <p:to>
                                        <p:strVal val="visible"/>
                                      </p:to>
                                    </p:set>
                                    <p:animEffect transition="in" filter="fade">
                                      <p:cBhvr>
                                        <p:cTn id="11" dur="500"/>
                                        <p:tgtEl>
                                          <p:spTgt spid="1069"/>
                                        </p:tgtEl>
                                      </p:cBhvr>
                                    </p:animEffect>
                                  </p:childTnLst>
                                </p:cTn>
                              </p:par>
                              <p:par>
                                <p:cTn id="12" presetID="10" presetClass="entr" presetSubtype="0" fill="hold" nodeType="withEffect">
                                  <p:stCondLst>
                                    <p:cond delay="0"/>
                                  </p:stCondLst>
                                  <p:childTnLst>
                                    <p:set>
                                      <p:cBhvr>
                                        <p:cTn id="13" dur="1" fill="hold">
                                          <p:stCondLst>
                                            <p:cond delay="0"/>
                                          </p:stCondLst>
                                        </p:cTn>
                                        <p:tgtEl>
                                          <p:spTgt spid="1071"/>
                                        </p:tgtEl>
                                        <p:attrNameLst>
                                          <p:attrName>style.visibility</p:attrName>
                                        </p:attrNameLst>
                                      </p:cBhvr>
                                      <p:to>
                                        <p:strVal val="visible"/>
                                      </p:to>
                                    </p:set>
                                    <p:animEffect transition="in" filter="fade">
                                      <p:cBhvr>
                                        <p:cTn id="14" dur="500"/>
                                        <p:tgtEl>
                                          <p:spTgt spid="107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072"/>
                                        </p:tgtEl>
                                        <p:attrNameLst>
                                          <p:attrName>style.visibility</p:attrName>
                                        </p:attrNameLst>
                                      </p:cBhvr>
                                      <p:to>
                                        <p:strVal val="visible"/>
                                      </p:to>
                                    </p:set>
                                    <p:animEffect transition="in" filter="fade">
                                      <p:cBhvr>
                                        <p:cTn id="19" dur="500"/>
                                        <p:tgtEl>
                                          <p:spTgt spid="1072"/>
                                        </p:tgtEl>
                                      </p:cBhvr>
                                    </p:animEffect>
                                  </p:childTnLst>
                                </p:cTn>
                              </p:par>
                              <p:par>
                                <p:cTn id="20" presetID="10" presetClass="entr" presetSubtype="0" fill="hold" nodeType="withEffect">
                                  <p:stCondLst>
                                    <p:cond delay="0"/>
                                  </p:stCondLst>
                                  <p:childTnLst>
                                    <p:set>
                                      <p:cBhvr>
                                        <p:cTn id="21" dur="1" fill="hold">
                                          <p:stCondLst>
                                            <p:cond delay="0"/>
                                          </p:stCondLst>
                                        </p:cTn>
                                        <p:tgtEl>
                                          <p:spTgt spid="1070"/>
                                        </p:tgtEl>
                                        <p:attrNameLst>
                                          <p:attrName>style.visibility</p:attrName>
                                        </p:attrNameLst>
                                      </p:cBhvr>
                                      <p:to>
                                        <p:strVal val="visible"/>
                                      </p:to>
                                    </p:set>
                                    <p:animEffect transition="in" filter="fade">
                                      <p:cBhvr>
                                        <p:cTn id="22" dur="500"/>
                                        <p:tgtEl>
                                          <p:spTgt spid="1070"/>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083"/>
        <p:cNvGrpSpPr/>
        <p:nvPr/>
      </p:nvGrpSpPr>
      <p:grpSpPr>
        <a:xfrm>
          <a:off x="0" y="0"/>
          <a:ext cx="0" cy="0"/>
          <a:chOff x="0" y="0"/>
          <a:chExt cx="0" cy="0"/>
        </a:xfrm>
      </p:grpSpPr>
      <p:sp>
        <p:nvSpPr>
          <p:cNvPr id="1084" name="Google Shape;1084;g17d722ec338_17_398"/>
          <p:cNvSpPr txBox="1">
            <a:spLocks noGrp="1"/>
          </p:cNvSpPr>
          <p:nvPr>
            <p:ph type="title"/>
          </p:nvPr>
        </p:nvSpPr>
        <p:spPr>
          <a:xfrm>
            <a:off x="838200" y="303975"/>
            <a:ext cx="10515600" cy="1015101"/>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400"/>
              <a:buNone/>
            </a:pPr>
            <a:r>
              <a:rPr lang="en-GB" sz="4000" b="1">
                <a:solidFill>
                  <a:srgbClr val="2F5496"/>
                </a:solidFill>
              </a:rPr>
              <a:t>Looking ahead</a:t>
            </a:r>
            <a:endParaRPr/>
          </a:p>
        </p:txBody>
      </p:sp>
      <p:sp>
        <p:nvSpPr>
          <p:cNvPr id="1085" name="Google Shape;1085;g17d722ec338_17_39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GB"/>
              <a:t>Acute stroke care in the EoE - using technology to support local decision making</a:t>
            </a:r>
            <a:endParaRPr/>
          </a:p>
        </p:txBody>
      </p:sp>
      <p:sp>
        <p:nvSpPr>
          <p:cNvPr id="1086" name="Google Shape;1086;g17d722ec338_17_39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GB"/>
              <a:t>78</a:t>
            </a:fld>
            <a:endParaRPr/>
          </a:p>
        </p:txBody>
      </p:sp>
      <p:pic>
        <p:nvPicPr>
          <p:cNvPr id="1087" name="Google Shape;1087;g17d722ec338_17_398" descr="AI can now learn to manipulate human behaviour"/>
          <p:cNvPicPr preferRelativeResize="0"/>
          <p:nvPr/>
        </p:nvPicPr>
        <p:blipFill rotWithShape="1">
          <a:blip r:embed="rId3">
            <a:alphaModFix/>
          </a:blip>
          <a:srcRect/>
          <a:stretch/>
        </p:blipFill>
        <p:spPr>
          <a:xfrm>
            <a:off x="838199" y="1399202"/>
            <a:ext cx="2666641" cy="2007703"/>
          </a:xfrm>
          <a:prstGeom prst="rect">
            <a:avLst/>
          </a:prstGeom>
          <a:noFill/>
          <a:ln>
            <a:noFill/>
          </a:ln>
        </p:spPr>
      </p:pic>
      <p:sp>
        <p:nvSpPr>
          <p:cNvPr id="1088" name="Google Shape;1088;g17d722ec338_17_398"/>
          <p:cNvSpPr txBox="1"/>
          <p:nvPr/>
        </p:nvSpPr>
        <p:spPr>
          <a:xfrm>
            <a:off x="3724668" y="1126868"/>
            <a:ext cx="3196696" cy="892552"/>
          </a:xfrm>
          <a:prstGeom prst="rect">
            <a:avLst/>
          </a:prstGeom>
          <a:solidFill>
            <a:srgbClr val="2F5496"/>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600"/>
              <a:buFont typeface="Arial"/>
              <a:buNone/>
            </a:pPr>
            <a:r>
              <a:rPr lang="en-GB" sz="2600" b="0" i="0" u="none" strike="noStrike" cap="none">
                <a:solidFill>
                  <a:schemeClr val="lt1"/>
                </a:solidFill>
                <a:latin typeface="Avenir"/>
                <a:ea typeface="Avenir"/>
                <a:cs typeface="Avenir"/>
                <a:sym typeface="Avenir"/>
              </a:rPr>
              <a:t>Artificial Intelligence</a:t>
            </a:r>
            <a:endParaRPr sz="1400" b="0" i="0" u="none" strike="noStrike" cap="none">
              <a:solidFill>
                <a:srgbClr val="000000"/>
              </a:solidFill>
              <a:latin typeface="Arial"/>
              <a:ea typeface="Arial"/>
              <a:cs typeface="Arial"/>
              <a:sym typeface="Arial"/>
            </a:endParaRPr>
          </a:p>
        </p:txBody>
      </p:sp>
      <p:pic>
        <p:nvPicPr>
          <p:cNvPr id="1089" name="Google Shape;1089;g17d722ec338_17_398" descr="Is Post-Stroke Telerehab For Me? What You Need to Know"/>
          <p:cNvPicPr preferRelativeResize="0"/>
          <p:nvPr/>
        </p:nvPicPr>
        <p:blipFill rotWithShape="1">
          <a:blip r:embed="rId4">
            <a:alphaModFix/>
          </a:blip>
          <a:srcRect/>
          <a:stretch/>
        </p:blipFill>
        <p:spPr>
          <a:xfrm>
            <a:off x="6921364" y="3167281"/>
            <a:ext cx="3467100" cy="2324100"/>
          </a:xfrm>
          <a:prstGeom prst="rect">
            <a:avLst/>
          </a:prstGeom>
          <a:noFill/>
          <a:ln>
            <a:noFill/>
          </a:ln>
        </p:spPr>
      </p:pic>
      <p:sp>
        <p:nvSpPr>
          <p:cNvPr id="1090" name="Google Shape;1090;g17d722ec338_17_398"/>
          <p:cNvSpPr txBox="1"/>
          <p:nvPr/>
        </p:nvSpPr>
        <p:spPr>
          <a:xfrm>
            <a:off x="5507887" y="2722498"/>
            <a:ext cx="5414113" cy="492443"/>
          </a:xfrm>
          <a:prstGeom prst="rect">
            <a:avLst/>
          </a:prstGeom>
          <a:solidFill>
            <a:srgbClr val="2F5496"/>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600"/>
              <a:buFont typeface="Arial"/>
              <a:buNone/>
            </a:pPr>
            <a:r>
              <a:rPr lang="en-GB" sz="2600" b="0" i="0" u="none" strike="noStrike" cap="none">
                <a:solidFill>
                  <a:schemeClr val="lt1"/>
                </a:solidFill>
                <a:latin typeface="Avenir"/>
                <a:ea typeface="Avenir"/>
                <a:cs typeface="Avenir"/>
                <a:sym typeface="Avenir"/>
              </a:rPr>
              <a:t>Telerehabilitation </a:t>
            </a:r>
            <a:endParaRPr sz="1400" b="0" i="0" u="none" strike="noStrike" cap="none">
              <a:solidFill>
                <a:srgbClr val="000000"/>
              </a:solidFill>
              <a:latin typeface="Arial"/>
              <a:ea typeface="Arial"/>
              <a:cs typeface="Arial"/>
              <a:sym typeface="Arial"/>
            </a:endParaRPr>
          </a:p>
        </p:txBody>
      </p:sp>
      <p:pic>
        <p:nvPicPr>
          <p:cNvPr id="1091" name="Google Shape;1091;g17d722ec338_17_398"/>
          <p:cNvPicPr preferRelativeResize="0"/>
          <p:nvPr/>
        </p:nvPicPr>
        <p:blipFill rotWithShape="1">
          <a:blip r:embed="rId5">
            <a:alphaModFix/>
          </a:blip>
          <a:srcRect/>
          <a:stretch/>
        </p:blipFill>
        <p:spPr>
          <a:xfrm>
            <a:off x="1269999" y="4566200"/>
            <a:ext cx="2397521" cy="1790149"/>
          </a:xfrm>
          <a:prstGeom prst="rect">
            <a:avLst/>
          </a:prstGeom>
          <a:noFill/>
          <a:ln>
            <a:noFill/>
          </a:ln>
        </p:spPr>
      </p:pic>
      <p:sp>
        <p:nvSpPr>
          <p:cNvPr id="1092" name="Google Shape;1092;g17d722ec338_17_398"/>
          <p:cNvSpPr txBox="1"/>
          <p:nvPr/>
        </p:nvSpPr>
        <p:spPr>
          <a:xfrm>
            <a:off x="3418119" y="3883055"/>
            <a:ext cx="2891927" cy="892552"/>
          </a:xfrm>
          <a:prstGeom prst="rect">
            <a:avLst/>
          </a:prstGeom>
          <a:solidFill>
            <a:srgbClr val="2F5496"/>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600"/>
              <a:buFont typeface="Arial"/>
              <a:buNone/>
            </a:pPr>
            <a:r>
              <a:rPr lang="en-GB" sz="2600" b="0" i="0" u="none" strike="noStrike" cap="none">
                <a:solidFill>
                  <a:schemeClr val="lt1"/>
                </a:solidFill>
                <a:latin typeface="Avenir"/>
                <a:ea typeface="Avenir"/>
                <a:cs typeface="Avenir"/>
                <a:sym typeface="Avenir"/>
              </a:rPr>
              <a:t>Virtual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600"/>
              <a:buFont typeface="Arial"/>
              <a:buNone/>
            </a:pPr>
            <a:r>
              <a:rPr lang="en-GB" sz="2600" b="0" i="0" u="none" strike="noStrike" cap="none">
                <a:solidFill>
                  <a:schemeClr val="lt1"/>
                </a:solidFill>
                <a:latin typeface="Avenir"/>
                <a:ea typeface="Avenir"/>
                <a:cs typeface="Avenir"/>
                <a:sym typeface="Avenir"/>
              </a:rPr>
              <a:t>Clinics</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88"/>
                                        </p:tgtEl>
                                        <p:attrNameLst>
                                          <p:attrName>style.visibility</p:attrName>
                                        </p:attrNameLst>
                                      </p:cBhvr>
                                      <p:to>
                                        <p:strVal val="visible"/>
                                      </p:to>
                                    </p:set>
                                    <p:animEffect transition="in" filter="fade">
                                      <p:cBhvr>
                                        <p:cTn id="7" dur="500"/>
                                        <p:tgtEl>
                                          <p:spTgt spid="108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90"/>
                                        </p:tgtEl>
                                        <p:attrNameLst>
                                          <p:attrName>style.visibility</p:attrName>
                                        </p:attrNameLst>
                                      </p:cBhvr>
                                      <p:to>
                                        <p:strVal val="visible"/>
                                      </p:to>
                                    </p:set>
                                    <p:animEffect transition="in" filter="fade">
                                      <p:cBhvr>
                                        <p:cTn id="12" dur="500"/>
                                        <p:tgtEl>
                                          <p:spTgt spid="109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92"/>
                                        </p:tgtEl>
                                        <p:attrNameLst>
                                          <p:attrName>style.visibility</p:attrName>
                                        </p:attrNameLst>
                                      </p:cBhvr>
                                      <p:to>
                                        <p:strVal val="visible"/>
                                      </p:to>
                                    </p:set>
                                    <p:animEffect transition="in" filter="fade">
                                      <p:cBhvr>
                                        <p:cTn id="17" dur="500"/>
                                        <p:tgtEl>
                                          <p:spTgt spid="10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097"/>
        <p:cNvGrpSpPr/>
        <p:nvPr/>
      </p:nvGrpSpPr>
      <p:grpSpPr>
        <a:xfrm>
          <a:off x="0" y="0"/>
          <a:ext cx="0" cy="0"/>
          <a:chOff x="0" y="0"/>
          <a:chExt cx="0" cy="0"/>
        </a:xfrm>
      </p:grpSpPr>
      <p:sp>
        <p:nvSpPr>
          <p:cNvPr id="1098" name="Google Shape;1098;g17d722ec338_17_410"/>
          <p:cNvSpPr txBox="1">
            <a:spLocks noGrp="1"/>
          </p:cNvSpPr>
          <p:nvPr>
            <p:ph type="title" idx="4294967295"/>
          </p:nvPr>
        </p:nvSpPr>
        <p:spPr>
          <a:xfrm>
            <a:off x="609600" y="309143"/>
            <a:ext cx="10972800" cy="931862"/>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400"/>
              <a:buNone/>
            </a:pPr>
            <a:r>
              <a:rPr lang="en-GB" sz="4000" b="1">
                <a:solidFill>
                  <a:srgbClr val="2F5496"/>
                </a:solidFill>
              </a:rPr>
              <a:t>It</a:t>
            </a:r>
            <a:r>
              <a:rPr lang="en-GB" sz="4000" b="1">
                <a:solidFill>
                  <a:srgbClr val="2F5496"/>
                </a:solidFill>
                <a:latin typeface="Cutive"/>
                <a:ea typeface="Cutive"/>
                <a:cs typeface="Cutive"/>
                <a:sym typeface="Cutive"/>
              </a:rPr>
              <a:t>’</a:t>
            </a:r>
            <a:r>
              <a:rPr lang="en-GB" sz="4000" b="1">
                <a:solidFill>
                  <a:srgbClr val="2F5496"/>
                </a:solidFill>
              </a:rPr>
              <a:t>s a journey!</a:t>
            </a:r>
            <a:endParaRPr/>
          </a:p>
        </p:txBody>
      </p:sp>
      <p:pic>
        <p:nvPicPr>
          <p:cNvPr id="1099" name="Google Shape;1099;g17d722ec338_17_410" descr="dog asleep in car.jpg"/>
          <p:cNvPicPr preferRelativeResize="0"/>
          <p:nvPr/>
        </p:nvPicPr>
        <p:blipFill rotWithShape="1">
          <a:blip r:embed="rId3">
            <a:alphaModFix/>
          </a:blip>
          <a:srcRect/>
          <a:stretch/>
        </p:blipFill>
        <p:spPr>
          <a:xfrm>
            <a:off x="609600" y="1417638"/>
            <a:ext cx="10718800" cy="4919662"/>
          </a:xfrm>
          <a:prstGeom prst="rect">
            <a:avLst/>
          </a:prstGeom>
          <a:noFill/>
          <a:ln>
            <a:noFill/>
          </a:ln>
        </p:spPr>
      </p:pic>
      <p:sp>
        <p:nvSpPr>
          <p:cNvPr id="1100" name="Google Shape;1100;g17d722ec338_17_4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GB"/>
              <a:t>79</a:t>
            </a:fld>
            <a:endParaRPr/>
          </a:p>
        </p:txBody>
      </p:sp>
      <p:sp>
        <p:nvSpPr>
          <p:cNvPr id="1101" name="Google Shape;1101;g17d722ec338_17_4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GB"/>
              <a:t>Acute stroke care in the EoE - using technology to support local decision making</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 name="Diagram 30">
            <a:extLst>
              <a:ext uri="{FF2B5EF4-FFF2-40B4-BE49-F238E27FC236}">
                <a16:creationId xmlns:a16="http://schemas.microsoft.com/office/drawing/2014/main" id="{959EE76F-DAFC-492E-8EF7-443BD2683DE8}"/>
              </a:ext>
            </a:extLst>
          </p:cNvPr>
          <p:cNvGraphicFramePr/>
          <p:nvPr/>
        </p:nvGraphicFramePr>
        <p:xfrm>
          <a:off x="1981200" y="2868959"/>
          <a:ext cx="8340064"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 Placeholder 2">
            <a:extLst>
              <a:ext uri="{FF2B5EF4-FFF2-40B4-BE49-F238E27FC236}">
                <a16:creationId xmlns:a16="http://schemas.microsoft.com/office/drawing/2014/main" id="{976AD041-D58B-4980-8869-791E8FFFEBF1}"/>
              </a:ext>
            </a:extLst>
          </p:cNvPr>
          <p:cNvSpPr>
            <a:spLocks noGrp="1"/>
          </p:cNvSpPr>
          <p:nvPr>
            <p:ph type="body" sz="quarter" idx="13"/>
          </p:nvPr>
        </p:nvSpPr>
        <p:spPr>
          <a:xfrm>
            <a:off x="1763715" y="152400"/>
            <a:ext cx="8675686" cy="911678"/>
          </a:xfrm>
        </p:spPr>
        <p:txBody>
          <a:bodyPr>
            <a:noAutofit/>
          </a:bodyPr>
          <a:lstStyle/>
          <a:p>
            <a:r>
              <a:rPr lang="en-GB" sz="3600" dirty="0">
                <a:latin typeface="+mj-lt"/>
              </a:rPr>
              <a:t>Where have we come from?</a:t>
            </a:r>
          </a:p>
          <a:p>
            <a:pPr>
              <a:spcBef>
                <a:spcPts val="0"/>
              </a:spcBef>
            </a:pPr>
            <a:r>
              <a:rPr lang="en-GB" sz="2000" dirty="0">
                <a:latin typeface="+mj-lt"/>
              </a:rPr>
              <a:t>A </a:t>
            </a:r>
            <a:r>
              <a:rPr lang="en-GB" sz="2000" dirty="0">
                <a:solidFill>
                  <a:srgbClr val="0070C0"/>
                </a:solidFill>
                <a:latin typeface="+mj-lt"/>
              </a:rPr>
              <a:t>long and successful history of digitising patient services</a:t>
            </a:r>
            <a:r>
              <a:rPr lang="en-GB" sz="2000" dirty="0">
                <a:latin typeface="+mj-lt"/>
              </a:rPr>
              <a:t> </a:t>
            </a:r>
            <a:endParaRPr lang="en-GB" sz="2000" dirty="0">
              <a:solidFill>
                <a:srgbClr val="FF0000"/>
              </a:solidFill>
              <a:latin typeface="+mj-lt"/>
            </a:endParaRPr>
          </a:p>
        </p:txBody>
      </p:sp>
      <p:grpSp>
        <p:nvGrpSpPr>
          <p:cNvPr id="33" name="Group 32">
            <a:extLst>
              <a:ext uri="{FF2B5EF4-FFF2-40B4-BE49-F238E27FC236}">
                <a16:creationId xmlns:a16="http://schemas.microsoft.com/office/drawing/2014/main" id="{2AC03051-3CB4-4295-BB30-5A45C20D8D9B}"/>
              </a:ext>
            </a:extLst>
          </p:cNvPr>
          <p:cNvGrpSpPr/>
          <p:nvPr/>
        </p:nvGrpSpPr>
        <p:grpSpPr>
          <a:xfrm>
            <a:off x="1526331" y="2133601"/>
            <a:ext cx="9064526" cy="2609673"/>
            <a:chOff x="-4786" y="3843959"/>
            <a:chExt cx="9064526" cy="2609673"/>
          </a:xfrm>
        </p:grpSpPr>
        <p:cxnSp>
          <p:nvCxnSpPr>
            <p:cNvPr id="8" name="Straight Arrow Connector 7">
              <a:extLst>
                <a:ext uri="{FF2B5EF4-FFF2-40B4-BE49-F238E27FC236}">
                  <a16:creationId xmlns:a16="http://schemas.microsoft.com/office/drawing/2014/main" id="{39FBF586-A7B7-4632-9B87-46DF9D6CFD45}"/>
                </a:ext>
              </a:extLst>
            </p:cNvPr>
            <p:cNvCxnSpPr>
              <a:cxnSpLocks/>
              <a:stCxn id="19" idx="2"/>
            </p:cNvCxnSpPr>
            <p:nvPr/>
          </p:nvCxnSpPr>
          <p:spPr>
            <a:xfrm>
              <a:off x="7590678" y="4259457"/>
              <a:ext cx="0" cy="217763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DC02F294-33BF-4DF9-8164-A39ACC8E0652}"/>
                </a:ext>
              </a:extLst>
            </p:cNvPr>
            <p:cNvGrpSpPr/>
            <p:nvPr/>
          </p:nvGrpSpPr>
          <p:grpSpPr>
            <a:xfrm>
              <a:off x="-4786" y="4089002"/>
              <a:ext cx="1425283" cy="2337593"/>
              <a:chOff x="88452" y="2589536"/>
              <a:chExt cx="1425283" cy="2337593"/>
            </a:xfrm>
          </p:grpSpPr>
          <p:sp>
            <p:nvSpPr>
              <p:cNvPr id="9" name="TextBox 8">
                <a:extLst>
                  <a:ext uri="{FF2B5EF4-FFF2-40B4-BE49-F238E27FC236}">
                    <a16:creationId xmlns:a16="http://schemas.microsoft.com/office/drawing/2014/main" id="{9254BD16-43DD-41EE-A8F1-74D7A328B878}"/>
                  </a:ext>
                </a:extLst>
              </p:cNvPr>
              <p:cNvSpPr txBox="1"/>
              <p:nvPr/>
            </p:nvSpPr>
            <p:spPr>
              <a:xfrm>
                <a:off x="114987" y="2589536"/>
                <a:ext cx="1372215" cy="577081"/>
              </a:xfrm>
              <a:prstGeom prst="rect">
                <a:avLst/>
              </a:prstGeom>
              <a:noFill/>
              <a:ln w="6350">
                <a:solidFill>
                  <a:schemeClr val="tx1"/>
                </a:solidFill>
              </a:ln>
            </p:spPr>
            <p:txBody>
              <a:bodyPr wrap="square" rtlCol="0">
                <a:spAutoFit/>
              </a:bodyPr>
              <a:lstStyle/>
              <a:p>
                <a:pPr algn="ctr">
                  <a:buClrTx/>
                </a:pPr>
                <a:r>
                  <a:rPr lang="en-GB" sz="1050" b="1" kern="1200" dirty="0">
                    <a:solidFill>
                      <a:srgbClr val="0070C0"/>
                    </a:solidFill>
                    <a:latin typeface="Calibri"/>
                    <a:ea typeface="+mn-ea"/>
                    <a:cs typeface="+mn-cs"/>
                  </a:rPr>
                  <a:t>Digitised patient services established at Airedale</a:t>
                </a:r>
              </a:p>
            </p:txBody>
          </p:sp>
          <p:cxnSp>
            <p:nvCxnSpPr>
              <p:cNvPr id="10" name="Straight Arrow Connector 9">
                <a:extLst>
                  <a:ext uri="{FF2B5EF4-FFF2-40B4-BE49-F238E27FC236}">
                    <a16:creationId xmlns:a16="http://schemas.microsoft.com/office/drawing/2014/main" id="{D18982EC-6E36-481F-B7DC-3C7743065570}"/>
                  </a:ext>
                </a:extLst>
              </p:cNvPr>
              <p:cNvCxnSpPr>
                <a:cxnSpLocks/>
                <a:stCxn id="9" idx="2"/>
              </p:cNvCxnSpPr>
              <p:nvPr/>
            </p:nvCxnSpPr>
            <p:spPr>
              <a:xfrm flipH="1">
                <a:off x="801094" y="3166617"/>
                <a:ext cx="1" cy="17605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1" name="Picture 3" descr="C:\Users\SophieBrown\AppData\Local\Microsoft\Windows\INetCache\Content.Outlook\B5MLSKPU\Careline Logo.jpg">
                <a:extLst>
                  <a:ext uri="{FF2B5EF4-FFF2-40B4-BE49-F238E27FC236}">
                    <a16:creationId xmlns:a16="http://schemas.microsoft.com/office/drawing/2014/main" id="{62751313-9BCA-4CF8-BD6C-721F781CCE8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8452" y="3604642"/>
                <a:ext cx="1425283" cy="534286"/>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Left-Right Arrow 25">
              <a:extLst>
                <a:ext uri="{FF2B5EF4-FFF2-40B4-BE49-F238E27FC236}">
                  <a16:creationId xmlns:a16="http://schemas.microsoft.com/office/drawing/2014/main" id="{E2D55AB4-703A-49D2-BDA4-AA6CB54A05CA}"/>
                </a:ext>
              </a:extLst>
            </p:cNvPr>
            <p:cNvSpPr/>
            <p:nvPr/>
          </p:nvSpPr>
          <p:spPr>
            <a:xfrm>
              <a:off x="782072" y="5711817"/>
              <a:ext cx="2477495" cy="715127"/>
            </a:xfrm>
            <a:prstGeom prst="leftRightArrow">
              <a:avLst>
                <a:gd name="adj1" fmla="val 67703"/>
                <a:gd name="adj2" fmla="val 48894"/>
              </a:avLst>
            </a:prstGeom>
            <a:solidFill>
              <a:schemeClr val="accent5">
                <a:lumMod val="20000"/>
                <a:lumOff val="80000"/>
              </a:schemeClr>
            </a:solidFill>
            <a:ln w="6350"/>
          </p:spPr>
          <p:style>
            <a:lnRef idx="2">
              <a:schemeClr val="accent1"/>
            </a:lnRef>
            <a:fillRef idx="1">
              <a:schemeClr val="lt1"/>
            </a:fillRef>
            <a:effectRef idx="0">
              <a:schemeClr val="accent1"/>
            </a:effectRef>
            <a:fontRef idx="minor">
              <a:schemeClr val="dk1"/>
            </a:fontRef>
          </p:style>
          <p:txBody>
            <a:bodyPr rtlCol="0" anchor="ctr"/>
            <a:lstStyle/>
            <a:p>
              <a:pPr algn="ctr">
                <a:buClrTx/>
              </a:pPr>
              <a:r>
                <a:rPr lang="en-GB" sz="1000" kern="1200" dirty="0">
                  <a:solidFill>
                    <a:srgbClr val="0070C0"/>
                  </a:solidFill>
                  <a:latin typeface="Calibri"/>
                </a:rPr>
                <a:t>Several small-scale pilots funded via innovation grants</a:t>
              </a:r>
            </a:p>
          </p:txBody>
        </p:sp>
        <p:cxnSp>
          <p:nvCxnSpPr>
            <p:cNvPr id="13" name="Straight Arrow Connector 12">
              <a:extLst>
                <a:ext uri="{FF2B5EF4-FFF2-40B4-BE49-F238E27FC236}">
                  <a16:creationId xmlns:a16="http://schemas.microsoft.com/office/drawing/2014/main" id="{E23A1E0E-983B-4148-AFE2-D0E0C60B9A40}"/>
                </a:ext>
              </a:extLst>
            </p:cNvPr>
            <p:cNvCxnSpPr/>
            <p:nvPr/>
          </p:nvCxnSpPr>
          <p:spPr>
            <a:xfrm>
              <a:off x="4697460" y="5893810"/>
              <a:ext cx="0" cy="54328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6BC7DAF1-E505-4A27-8EB5-A28E96CD888B}"/>
                </a:ext>
              </a:extLst>
            </p:cNvPr>
            <p:cNvCxnSpPr/>
            <p:nvPr/>
          </p:nvCxnSpPr>
          <p:spPr>
            <a:xfrm>
              <a:off x="4228404" y="5306058"/>
              <a:ext cx="0" cy="114757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5" name="Picture 4" descr="image004">
              <a:extLst>
                <a:ext uri="{FF2B5EF4-FFF2-40B4-BE49-F238E27FC236}">
                  <a16:creationId xmlns:a16="http://schemas.microsoft.com/office/drawing/2014/main" id="{1DA4D1C8-D49D-4951-9725-23D70E70028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95454" y="4968864"/>
              <a:ext cx="1433126" cy="323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C:\Users\SophieBrown\AppData\Local\Microsoft\Windows\INetCache\Content.Outlook\B5MLSKPU\Airedale Hub Logo.jpg">
              <a:extLst>
                <a:ext uri="{FF2B5EF4-FFF2-40B4-BE49-F238E27FC236}">
                  <a16:creationId xmlns:a16="http://schemas.microsoft.com/office/drawing/2014/main" id="{0C27FCF2-1638-4CD1-AA8E-F93398D611C6}"/>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59060" y="4089002"/>
              <a:ext cx="1796313" cy="661243"/>
            </a:xfrm>
            <a:prstGeom prst="rect">
              <a:avLst/>
            </a:prstGeom>
            <a:noFill/>
            <a:ln>
              <a:noFill/>
            </a:ln>
          </p:spPr>
        </p:pic>
        <p:pic>
          <p:nvPicPr>
            <p:cNvPr id="17" name="Picture 2" descr="C:\Users\SophieBrown\Desktop\Goldline Logo.jpg">
              <a:extLst>
                <a:ext uri="{FF2B5EF4-FFF2-40B4-BE49-F238E27FC236}">
                  <a16:creationId xmlns:a16="http://schemas.microsoft.com/office/drawing/2014/main" id="{E29FA865-669D-4660-B9ED-42E00C71C2CC}"/>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273917" y="5510692"/>
              <a:ext cx="1073806" cy="402250"/>
            </a:xfrm>
            <a:prstGeom prst="rect">
              <a:avLst/>
            </a:prstGeom>
            <a:noFill/>
            <a:extLst>
              <a:ext uri="{909E8E84-426E-40DD-AFC4-6F175D3DCCD1}">
                <a14:hiddenFill xmlns:a14="http://schemas.microsoft.com/office/drawing/2010/main">
                  <a:solidFill>
                    <a:srgbClr val="FFFFFF"/>
                  </a:solidFill>
                </a14:hiddenFill>
              </a:ext>
            </a:extLst>
          </p:spPr>
        </p:pic>
        <p:cxnSp>
          <p:nvCxnSpPr>
            <p:cNvPr id="18" name="Straight Arrow Connector 17">
              <a:extLst>
                <a:ext uri="{FF2B5EF4-FFF2-40B4-BE49-F238E27FC236}">
                  <a16:creationId xmlns:a16="http://schemas.microsoft.com/office/drawing/2014/main" id="{3A4474DC-FEC5-489B-A6E8-C7918881AFCC}"/>
                </a:ext>
              </a:extLst>
            </p:cNvPr>
            <p:cNvCxnSpPr/>
            <p:nvPr/>
          </p:nvCxnSpPr>
          <p:spPr>
            <a:xfrm>
              <a:off x="3325860" y="4579318"/>
              <a:ext cx="0" cy="187431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89781F8A-75DA-4BAF-AF70-81ECBEF3C4ED}"/>
                </a:ext>
              </a:extLst>
            </p:cNvPr>
            <p:cNvSpPr txBox="1"/>
            <p:nvPr/>
          </p:nvSpPr>
          <p:spPr>
            <a:xfrm>
              <a:off x="6850883" y="3843959"/>
              <a:ext cx="1479590" cy="415498"/>
            </a:xfrm>
            <a:prstGeom prst="rect">
              <a:avLst/>
            </a:prstGeom>
            <a:noFill/>
            <a:ln w="6350">
              <a:solidFill>
                <a:schemeClr val="tx1"/>
              </a:solidFill>
            </a:ln>
          </p:spPr>
          <p:txBody>
            <a:bodyPr wrap="square" rtlCol="0">
              <a:spAutoFit/>
            </a:bodyPr>
            <a:lstStyle/>
            <a:p>
              <a:pPr algn="ctr">
                <a:buClrTx/>
              </a:pPr>
              <a:r>
                <a:rPr lang="en-GB" sz="1050" b="1" kern="1200" dirty="0">
                  <a:solidFill>
                    <a:srgbClr val="0070C0"/>
                  </a:solidFill>
                  <a:latin typeface="Calibri"/>
                  <a:ea typeface="+mn-ea"/>
                  <a:cs typeface="+mn-cs"/>
                </a:rPr>
                <a:t>CO@Home</a:t>
              </a:r>
            </a:p>
            <a:p>
              <a:pPr algn="ctr">
                <a:buClrTx/>
              </a:pPr>
              <a:r>
                <a:rPr lang="en-GB" sz="1050" b="1" kern="1200" dirty="0">
                  <a:solidFill>
                    <a:srgbClr val="0070C0"/>
                  </a:solidFill>
                  <a:latin typeface="Calibri"/>
                  <a:ea typeface="+mn-ea"/>
                  <a:cs typeface="+mn-cs"/>
                </a:rPr>
                <a:t>Covid Virtual Ward</a:t>
              </a:r>
            </a:p>
          </p:txBody>
        </p:sp>
        <p:grpSp>
          <p:nvGrpSpPr>
            <p:cNvPr id="20" name="Group 19">
              <a:extLst>
                <a:ext uri="{FF2B5EF4-FFF2-40B4-BE49-F238E27FC236}">
                  <a16:creationId xmlns:a16="http://schemas.microsoft.com/office/drawing/2014/main" id="{BEB65061-C8F2-43E6-A7EB-24787C7932A3}"/>
                </a:ext>
              </a:extLst>
            </p:cNvPr>
            <p:cNvGrpSpPr/>
            <p:nvPr/>
          </p:nvGrpSpPr>
          <p:grpSpPr>
            <a:xfrm>
              <a:off x="6042905" y="5464320"/>
              <a:ext cx="944614" cy="976242"/>
              <a:chOff x="6555094" y="4028137"/>
              <a:chExt cx="944614" cy="976242"/>
            </a:xfrm>
          </p:grpSpPr>
          <p:pic>
            <p:nvPicPr>
              <p:cNvPr id="21" name="Picture 2">
                <a:extLst>
                  <a:ext uri="{FF2B5EF4-FFF2-40B4-BE49-F238E27FC236}">
                    <a16:creationId xmlns:a16="http://schemas.microsoft.com/office/drawing/2014/main" id="{AD9C199C-EA6E-4522-AC42-2D21BB85613F}"/>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4771" t="5731" r="4856" b="6881"/>
              <a:stretch/>
            </p:blipFill>
            <p:spPr bwMode="auto">
              <a:xfrm>
                <a:off x="6555094" y="4028137"/>
                <a:ext cx="944614" cy="514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2" name="Straight Arrow Connector 21">
                <a:extLst>
                  <a:ext uri="{FF2B5EF4-FFF2-40B4-BE49-F238E27FC236}">
                    <a16:creationId xmlns:a16="http://schemas.microsoft.com/office/drawing/2014/main" id="{603CF38D-CE8D-4125-9824-2A22AA52A16C}"/>
                  </a:ext>
                </a:extLst>
              </p:cNvPr>
              <p:cNvCxnSpPr/>
              <p:nvPr/>
            </p:nvCxnSpPr>
            <p:spPr>
              <a:xfrm>
                <a:off x="7027401" y="4613278"/>
                <a:ext cx="0" cy="39110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DBEE3E0A-1BAA-4621-99B9-11D911945FD3}"/>
                </a:ext>
              </a:extLst>
            </p:cNvPr>
            <p:cNvGrpSpPr/>
            <p:nvPr/>
          </p:nvGrpSpPr>
          <p:grpSpPr>
            <a:xfrm>
              <a:off x="7709717" y="4944087"/>
              <a:ext cx="780976" cy="1493010"/>
              <a:chOff x="5765312" y="1983711"/>
              <a:chExt cx="928915" cy="1493010"/>
            </a:xfrm>
          </p:grpSpPr>
          <p:sp>
            <p:nvSpPr>
              <p:cNvPr id="24" name="TextBox 23">
                <a:extLst>
                  <a:ext uri="{FF2B5EF4-FFF2-40B4-BE49-F238E27FC236}">
                    <a16:creationId xmlns:a16="http://schemas.microsoft.com/office/drawing/2014/main" id="{A935D88B-38DD-4BEE-BFC7-3B3D2550AC87}"/>
                  </a:ext>
                </a:extLst>
              </p:cNvPr>
              <p:cNvSpPr txBox="1"/>
              <p:nvPr/>
            </p:nvSpPr>
            <p:spPr>
              <a:xfrm>
                <a:off x="5765312" y="1983711"/>
                <a:ext cx="928915" cy="1046440"/>
              </a:xfrm>
              <a:prstGeom prst="rect">
                <a:avLst/>
              </a:prstGeom>
              <a:solidFill>
                <a:schemeClr val="bg1"/>
              </a:solidFill>
              <a:ln w="6350">
                <a:solidFill>
                  <a:schemeClr val="tx1"/>
                </a:solidFill>
              </a:ln>
            </p:spPr>
            <p:txBody>
              <a:bodyPr wrap="square" rtlCol="0">
                <a:spAutoFit/>
              </a:bodyPr>
              <a:lstStyle/>
              <a:p>
                <a:pPr algn="ctr">
                  <a:buClrTx/>
                </a:pPr>
                <a:r>
                  <a:rPr lang="en-GB" sz="1050" b="1" kern="1200" dirty="0">
                    <a:solidFill>
                      <a:srgbClr val="660066"/>
                    </a:solidFill>
                    <a:latin typeface="Calibri"/>
                    <a:ea typeface="+mn-ea"/>
                    <a:cs typeface="+mn-cs"/>
                  </a:rPr>
                  <a:t>Rapid scaling of </a:t>
                </a:r>
              </a:p>
              <a:p>
                <a:pPr algn="ctr">
                  <a:buClrTx/>
                </a:pPr>
                <a:endParaRPr lang="en-GB" sz="500" b="1" kern="1200" dirty="0">
                  <a:solidFill>
                    <a:srgbClr val="660066"/>
                  </a:solidFill>
                  <a:latin typeface="Calibri"/>
                  <a:ea typeface="+mn-ea"/>
                  <a:cs typeface="+mn-cs"/>
                </a:endParaRPr>
              </a:p>
              <a:p>
                <a:pPr algn="ctr">
                  <a:buClrTx/>
                </a:pPr>
                <a:endParaRPr lang="en-GB" sz="500" b="1" kern="1200" dirty="0">
                  <a:solidFill>
                    <a:srgbClr val="660066"/>
                  </a:solidFill>
                  <a:latin typeface="Calibri"/>
                  <a:ea typeface="+mn-ea"/>
                  <a:cs typeface="+mn-cs"/>
                </a:endParaRPr>
              </a:p>
              <a:p>
                <a:pPr algn="ctr">
                  <a:buClrTx/>
                </a:pPr>
                <a:endParaRPr lang="en-GB" sz="500" b="1" kern="1200" dirty="0">
                  <a:solidFill>
                    <a:srgbClr val="660066"/>
                  </a:solidFill>
                  <a:latin typeface="Calibri"/>
                  <a:ea typeface="+mn-ea"/>
                  <a:cs typeface="+mn-cs"/>
                </a:endParaRPr>
              </a:p>
              <a:p>
                <a:pPr algn="ctr">
                  <a:buClrTx/>
                </a:pPr>
                <a:endParaRPr lang="en-GB" sz="500" b="1" kern="1200" dirty="0">
                  <a:solidFill>
                    <a:srgbClr val="660066"/>
                  </a:solidFill>
                  <a:latin typeface="Calibri"/>
                  <a:ea typeface="+mn-ea"/>
                  <a:cs typeface="+mn-cs"/>
                </a:endParaRPr>
              </a:p>
              <a:p>
                <a:pPr algn="ctr">
                  <a:buClrTx/>
                </a:pPr>
                <a:r>
                  <a:rPr lang="en-GB" sz="1050" b="1" kern="1200" dirty="0">
                    <a:solidFill>
                      <a:srgbClr val="660066"/>
                    </a:solidFill>
                    <a:latin typeface="Calibri"/>
                    <a:ea typeface="+mn-ea"/>
                    <a:cs typeface="+mn-cs"/>
                  </a:rPr>
                  <a:t>COPD service</a:t>
                </a:r>
              </a:p>
            </p:txBody>
          </p:sp>
          <p:grpSp>
            <p:nvGrpSpPr>
              <p:cNvPr id="25" name="Group 24">
                <a:extLst>
                  <a:ext uri="{FF2B5EF4-FFF2-40B4-BE49-F238E27FC236}">
                    <a16:creationId xmlns:a16="http://schemas.microsoft.com/office/drawing/2014/main" id="{09E73744-94D7-477B-860B-A9DD9E013CF9}"/>
                  </a:ext>
                </a:extLst>
              </p:cNvPr>
              <p:cNvGrpSpPr/>
              <p:nvPr/>
            </p:nvGrpSpPr>
            <p:grpSpPr>
              <a:xfrm>
                <a:off x="5914168" y="2339367"/>
                <a:ext cx="592451" cy="1137354"/>
                <a:chOff x="6638394" y="4262297"/>
                <a:chExt cx="762366" cy="881621"/>
              </a:xfrm>
            </p:grpSpPr>
            <p:pic>
              <p:nvPicPr>
                <p:cNvPr id="26" name="Picture 2">
                  <a:extLst>
                    <a:ext uri="{FF2B5EF4-FFF2-40B4-BE49-F238E27FC236}">
                      <a16:creationId xmlns:a16="http://schemas.microsoft.com/office/drawing/2014/main" id="{1C193A26-FD39-4269-98C7-ED3AC84FB07B}"/>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4771" t="5731" r="4856" b="6881"/>
                <a:stretch/>
              </p:blipFill>
              <p:spPr bwMode="auto">
                <a:xfrm>
                  <a:off x="6638394" y="4262297"/>
                  <a:ext cx="762366" cy="234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7" name="Straight Arrow Connector 26">
                  <a:extLst>
                    <a:ext uri="{FF2B5EF4-FFF2-40B4-BE49-F238E27FC236}">
                      <a16:creationId xmlns:a16="http://schemas.microsoft.com/office/drawing/2014/main" id="{2841ABF8-8208-41D3-8DF1-39BCCA5FD21C}"/>
                    </a:ext>
                  </a:extLst>
                </p:cNvPr>
                <p:cNvCxnSpPr>
                  <a:cxnSpLocks/>
                  <a:stCxn id="24" idx="2"/>
                </p:cNvCxnSpPr>
                <p:nvPr/>
              </p:nvCxnSpPr>
              <p:spPr>
                <a:xfrm>
                  <a:off x="7044511" y="4797760"/>
                  <a:ext cx="0" cy="34615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grpSp>
        <p:grpSp>
          <p:nvGrpSpPr>
            <p:cNvPr id="28" name="Group 27">
              <a:extLst>
                <a:ext uri="{FF2B5EF4-FFF2-40B4-BE49-F238E27FC236}">
                  <a16:creationId xmlns:a16="http://schemas.microsoft.com/office/drawing/2014/main" id="{30188900-D9FA-4795-9D5A-DDF8A4216BC4}"/>
                </a:ext>
              </a:extLst>
            </p:cNvPr>
            <p:cNvGrpSpPr/>
            <p:nvPr/>
          </p:nvGrpSpPr>
          <p:grpSpPr>
            <a:xfrm>
              <a:off x="8024314" y="4311606"/>
              <a:ext cx="1035426" cy="2137361"/>
              <a:chOff x="5681511" y="2235030"/>
              <a:chExt cx="1231565" cy="2137361"/>
            </a:xfrm>
          </p:grpSpPr>
          <p:sp>
            <p:nvSpPr>
              <p:cNvPr id="29" name="TextBox 28">
                <a:extLst>
                  <a:ext uri="{FF2B5EF4-FFF2-40B4-BE49-F238E27FC236}">
                    <a16:creationId xmlns:a16="http://schemas.microsoft.com/office/drawing/2014/main" id="{7FDCC80E-5D30-4661-AD92-BAD4E389F1AF}"/>
                  </a:ext>
                </a:extLst>
              </p:cNvPr>
              <p:cNvSpPr txBox="1"/>
              <p:nvPr/>
            </p:nvSpPr>
            <p:spPr>
              <a:xfrm>
                <a:off x="5681511" y="2235030"/>
                <a:ext cx="1231565" cy="557451"/>
              </a:xfrm>
              <a:prstGeom prst="rect">
                <a:avLst/>
              </a:prstGeom>
              <a:solidFill>
                <a:schemeClr val="bg1"/>
              </a:solidFill>
              <a:ln w="6350">
                <a:solidFill>
                  <a:schemeClr val="tx1"/>
                </a:solidFill>
              </a:ln>
            </p:spPr>
            <p:txBody>
              <a:bodyPr wrap="square" lIns="36000" tIns="36000" rIns="36000" bIns="36000" rtlCol="0">
                <a:spAutoFit/>
              </a:bodyPr>
              <a:lstStyle/>
              <a:p>
                <a:pPr algn="ctr">
                  <a:buClrTx/>
                </a:pPr>
                <a:r>
                  <a:rPr lang="en-GB" sz="1050" b="1" kern="1200" dirty="0">
                    <a:solidFill>
                      <a:srgbClr val="0070C0"/>
                    </a:solidFill>
                    <a:latin typeface="Calibri"/>
                    <a:ea typeface="+mn-ea"/>
                    <a:cs typeface="+mn-cs"/>
                  </a:rPr>
                  <a:t>COPD &amp; pneumonia Virtual Ward</a:t>
                </a:r>
                <a:endParaRPr lang="en-GB" sz="1050" b="1" kern="1200" dirty="0">
                  <a:solidFill>
                    <a:srgbClr val="660066"/>
                  </a:solidFill>
                  <a:latin typeface="Calibri"/>
                  <a:ea typeface="+mn-ea"/>
                  <a:cs typeface="+mn-cs"/>
                </a:endParaRPr>
              </a:p>
            </p:txBody>
          </p:sp>
          <p:cxnSp>
            <p:nvCxnSpPr>
              <p:cNvPr id="30" name="Straight Arrow Connector 29">
                <a:extLst>
                  <a:ext uri="{FF2B5EF4-FFF2-40B4-BE49-F238E27FC236}">
                    <a16:creationId xmlns:a16="http://schemas.microsoft.com/office/drawing/2014/main" id="{7F655E36-4253-41B1-9ADA-786E50240080}"/>
                  </a:ext>
                </a:extLst>
              </p:cNvPr>
              <p:cNvCxnSpPr>
                <a:cxnSpLocks/>
                <a:stCxn id="29" idx="2"/>
              </p:cNvCxnSpPr>
              <p:nvPr/>
            </p:nvCxnSpPr>
            <p:spPr>
              <a:xfrm>
                <a:off x="6297294" y="2792481"/>
                <a:ext cx="0" cy="157991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grpSp>
      <p:graphicFrame>
        <p:nvGraphicFramePr>
          <p:cNvPr id="35" name="Object 34">
            <a:extLst>
              <a:ext uri="{FF2B5EF4-FFF2-40B4-BE49-F238E27FC236}">
                <a16:creationId xmlns:a16="http://schemas.microsoft.com/office/drawing/2014/main" id="{AD7E640A-F560-4B1D-BA7F-8AB170F90073}"/>
              </a:ext>
            </a:extLst>
          </p:cNvPr>
          <p:cNvGraphicFramePr>
            <a:graphicFrameLocks noChangeAspect="1"/>
          </p:cNvGraphicFramePr>
          <p:nvPr/>
        </p:nvGraphicFramePr>
        <p:xfrm>
          <a:off x="8616950" y="1"/>
          <a:ext cx="2057400" cy="1389063"/>
        </p:xfrm>
        <a:graphic>
          <a:graphicData uri="http://schemas.openxmlformats.org/presentationml/2006/ole">
            <mc:AlternateContent xmlns:mc="http://schemas.openxmlformats.org/markup-compatibility/2006">
              <mc:Choice xmlns:v="urn:schemas-microsoft-com:vml" Requires="v">
                <p:oleObj name="Bitmap Image" r:id="rId13" imgW="11716352" imgH="5950256" progId="PBrush">
                  <p:embed/>
                </p:oleObj>
              </mc:Choice>
              <mc:Fallback>
                <p:oleObj name="Bitmap Image" r:id="rId13" imgW="11716352" imgH="5950256" progId="PBrush">
                  <p:embed/>
                  <p:pic>
                    <p:nvPicPr>
                      <p:cNvPr id="35" name="Object 34">
                        <a:extLst>
                          <a:ext uri="{FF2B5EF4-FFF2-40B4-BE49-F238E27FC236}">
                            <a16:creationId xmlns:a16="http://schemas.microsoft.com/office/drawing/2014/main" id="{AD7E640A-F560-4B1D-BA7F-8AB170F9007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616950" y="1"/>
                        <a:ext cx="2057400" cy="138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48217220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106"/>
        <p:cNvGrpSpPr/>
        <p:nvPr/>
      </p:nvGrpSpPr>
      <p:grpSpPr>
        <a:xfrm>
          <a:off x="0" y="0"/>
          <a:ext cx="0" cy="0"/>
          <a:chOff x="0" y="0"/>
          <a:chExt cx="0" cy="0"/>
        </a:xfrm>
      </p:grpSpPr>
      <p:sp>
        <p:nvSpPr>
          <p:cNvPr id="1107" name="Google Shape;1107;g17d722ec338_17_418"/>
          <p:cNvSpPr txBox="1">
            <a:spLocks noGrp="1"/>
          </p:cNvSpPr>
          <p:nvPr>
            <p:ph type="title"/>
          </p:nvPr>
        </p:nvSpPr>
        <p:spPr>
          <a:xfrm>
            <a:off x="838200" y="365126"/>
            <a:ext cx="10515600" cy="82532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1400"/>
              <a:buNone/>
            </a:pPr>
            <a:r>
              <a:rPr lang="en-GB" sz="4000" b="1">
                <a:solidFill>
                  <a:srgbClr val="2F5496"/>
                </a:solidFill>
              </a:rPr>
              <a:t>Thank you for listening </a:t>
            </a:r>
            <a:endParaRPr/>
          </a:p>
        </p:txBody>
      </p:sp>
      <p:sp>
        <p:nvSpPr>
          <p:cNvPr id="1108" name="Google Shape;1108;g17d722ec338_17_4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900"/>
              <a:buNone/>
            </a:pPr>
            <a:fld id="{00000000-1234-1234-1234-123412341234}" type="slidenum">
              <a:rPr lang="en-GB"/>
              <a:t>80</a:t>
            </a:fld>
            <a:endParaRPr/>
          </a:p>
        </p:txBody>
      </p:sp>
      <p:sp>
        <p:nvSpPr>
          <p:cNvPr id="1109" name="Google Shape;1109;g17d722ec338_17_418"/>
          <p:cNvSpPr txBox="1"/>
          <p:nvPr/>
        </p:nvSpPr>
        <p:spPr>
          <a:xfrm>
            <a:off x="940279" y="1856462"/>
            <a:ext cx="4779433" cy="406265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chemeClr val="dk1"/>
                </a:solidFill>
                <a:latin typeface="Avenir"/>
                <a:ea typeface="Avenir"/>
                <a:cs typeface="Avenir"/>
                <a:sym typeface="Avenir"/>
              </a:rPr>
              <a:t>Lynda Sibson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chemeClr val="dk1"/>
                </a:solidFill>
                <a:latin typeface="Avenir"/>
                <a:ea typeface="Avenir"/>
                <a:cs typeface="Avenir"/>
                <a:sym typeface="Avenir"/>
              </a:rPr>
              <a:t>Telemedicine Manager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chemeClr val="dk1"/>
                </a:solidFill>
                <a:latin typeface="Avenir"/>
                <a:ea typeface="Avenir"/>
                <a:cs typeface="Avenir"/>
                <a:sym typeface="Avenir"/>
              </a:rPr>
              <a:t>East of England Stroke Telemedicine Stakeholder Partnership</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1800"/>
              <a:buFont typeface="Arial"/>
              <a:buNone/>
            </a:pPr>
            <a:r>
              <a:rPr lang="en-GB" sz="1800" b="0" i="0" u="none" strike="noStrike" cap="none">
                <a:solidFill>
                  <a:schemeClr val="dk1"/>
                </a:solidFill>
                <a:latin typeface="Avenir"/>
                <a:ea typeface="Avenir"/>
                <a:cs typeface="Avenir"/>
                <a:sym typeface="Avenir"/>
              </a:rPr>
              <a:t>For further information contact: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2400"/>
              <a:buFont typeface="Arial"/>
              <a:buNone/>
            </a:pPr>
            <a:r>
              <a:rPr lang="en-GB" sz="2400" b="0" i="0" u="sng" strike="noStrike" cap="none">
                <a:solidFill>
                  <a:schemeClr val="hlink"/>
                </a:solidFill>
                <a:latin typeface="Avenir"/>
                <a:ea typeface="Avenir"/>
                <a:cs typeface="Avenir"/>
                <a:sym typeface="Avenir"/>
                <a:hlinkClick r:id="rId3"/>
              </a:rPr>
              <a:t>Lynda.Sibson@nhs.net</a:t>
            </a:r>
            <a:endParaRPr sz="2400" b="0" i="0" u="none" strike="noStrike" cap="none">
              <a:solidFill>
                <a:schemeClr val="dk1"/>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venir"/>
              <a:ea typeface="Avenir"/>
              <a:cs typeface="Avenir"/>
              <a:sym typeface="Avenir"/>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venir"/>
              <a:ea typeface="Avenir"/>
              <a:cs typeface="Avenir"/>
              <a:sym typeface="Avenir"/>
            </a:endParaRPr>
          </a:p>
        </p:txBody>
      </p:sp>
      <p:sp>
        <p:nvSpPr>
          <p:cNvPr id="1110" name="Google Shape;1110;g17d722ec338_17_418"/>
          <p:cNvSpPr txBox="1"/>
          <p:nvPr/>
        </p:nvSpPr>
        <p:spPr>
          <a:xfrm>
            <a:off x="6191249" y="2132012"/>
            <a:ext cx="5162551" cy="144655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GB" sz="4400" b="0" i="0" u="none" strike="noStrike" cap="none">
                <a:solidFill>
                  <a:schemeClr val="dk1"/>
                </a:solidFill>
                <a:latin typeface="Avenir"/>
                <a:ea typeface="Avenir"/>
                <a:cs typeface="Avenir"/>
                <a:sym typeface="Avenir"/>
              </a:rPr>
              <a:t>Any questions?</a:t>
            </a:r>
            <a:endParaRPr sz="1400" b="0" i="0" u="none" strike="noStrike" cap="none">
              <a:solidFill>
                <a:srgbClr val="000000"/>
              </a:solidFill>
              <a:latin typeface="Arial"/>
              <a:ea typeface="Arial"/>
              <a:cs typeface="Arial"/>
              <a:sym typeface="Arial"/>
            </a:endParaRPr>
          </a:p>
        </p:txBody>
      </p:sp>
      <p:sp>
        <p:nvSpPr>
          <p:cNvPr id="1111" name="Google Shape;1111;g17d722ec338_17_4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r>
              <a:rPr lang="en-GB"/>
              <a:t>Acute stroke care in the EoE - using technology to support local decision making</a:t>
            </a:r>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116"/>
        <p:cNvGrpSpPr/>
        <p:nvPr/>
      </p:nvGrpSpPr>
      <p:grpSpPr>
        <a:xfrm>
          <a:off x="0" y="0"/>
          <a:ext cx="0" cy="0"/>
          <a:chOff x="0" y="0"/>
          <a:chExt cx="0" cy="0"/>
        </a:xfrm>
      </p:grpSpPr>
      <p:pic>
        <p:nvPicPr>
          <p:cNvPr id="1117" name="Google Shape;1117;g17db4b9e3ad_1_5" descr="Qr code&#10;&#10;Description automatically generated"/>
          <p:cNvPicPr preferRelativeResize="0"/>
          <p:nvPr/>
        </p:nvPicPr>
        <p:blipFill rotWithShape="1">
          <a:blip r:embed="rId3">
            <a:alphaModFix/>
          </a:blip>
          <a:srcRect/>
          <a:stretch/>
        </p:blipFill>
        <p:spPr>
          <a:xfrm>
            <a:off x="6645892" y="2723283"/>
            <a:ext cx="2408877" cy="2995037"/>
          </a:xfrm>
          <a:prstGeom prst="rect">
            <a:avLst/>
          </a:prstGeom>
          <a:noFill/>
          <a:ln>
            <a:noFill/>
          </a:ln>
        </p:spPr>
      </p:pic>
      <p:pic>
        <p:nvPicPr>
          <p:cNvPr id="1118" name="Google Shape;1118;g17db4b9e3ad_1_5"/>
          <p:cNvPicPr preferRelativeResize="0"/>
          <p:nvPr/>
        </p:nvPicPr>
        <p:blipFill rotWithShape="1">
          <a:blip r:embed="rId4">
            <a:alphaModFix/>
          </a:blip>
          <a:srcRect t="23917" b="24581"/>
          <a:stretch/>
        </p:blipFill>
        <p:spPr>
          <a:xfrm>
            <a:off x="3396796" y="300804"/>
            <a:ext cx="2513125" cy="1294225"/>
          </a:xfrm>
          <a:prstGeom prst="rect">
            <a:avLst/>
          </a:prstGeom>
          <a:noFill/>
          <a:ln>
            <a:noFill/>
          </a:ln>
        </p:spPr>
      </p:pic>
      <p:sp>
        <p:nvSpPr>
          <p:cNvPr id="1119" name="Google Shape;1119;g17db4b9e3ad_1_5"/>
          <p:cNvSpPr/>
          <p:nvPr/>
        </p:nvSpPr>
        <p:spPr>
          <a:xfrm>
            <a:off x="6119463" y="377900"/>
            <a:ext cx="2316600" cy="1107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6600"/>
              <a:buFont typeface="Work Sans"/>
              <a:buNone/>
            </a:pPr>
            <a:r>
              <a:rPr lang="en-GB" sz="6600" b="1" i="0" u="none" strike="noStrike" cap="none">
                <a:solidFill>
                  <a:srgbClr val="000000"/>
                </a:solidFill>
                <a:latin typeface="Work Sans"/>
                <a:ea typeface="Work Sans"/>
                <a:cs typeface="Work Sans"/>
                <a:sym typeface="Work Sans"/>
              </a:rPr>
              <a:t>Slido</a:t>
            </a:r>
            <a:endParaRPr sz="6600" b="0" i="0" u="none" strike="noStrike" cap="none">
              <a:solidFill>
                <a:srgbClr val="000000"/>
              </a:solidFill>
              <a:latin typeface="Calibri"/>
              <a:ea typeface="Calibri"/>
              <a:cs typeface="Calibri"/>
              <a:sym typeface="Calibri"/>
            </a:endParaRPr>
          </a:p>
        </p:txBody>
      </p:sp>
      <p:sp>
        <p:nvSpPr>
          <p:cNvPr id="1120" name="Google Shape;1120;g17db4b9e3ad_1_5"/>
          <p:cNvSpPr/>
          <p:nvPr/>
        </p:nvSpPr>
        <p:spPr>
          <a:xfrm>
            <a:off x="2523760" y="1836042"/>
            <a:ext cx="7144500" cy="646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a:solidFill>
                  <a:srgbClr val="000000"/>
                </a:solidFill>
                <a:latin typeface="Arial"/>
                <a:ea typeface="Arial"/>
                <a:cs typeface="Arial"/>
                <a:sym typeface="Arial"/>
              </a:rPr>
              <a:t>Please scan the QR Code on the screen. This will take you through to Slido, where you can interact with us.</a:t>
            </a:r>
            <a:endParaRPr sz="1800" b="0" i="0" u="none" strike="noStrike" cap="none">
              <a:solidFill>
                <a:srgbClr val="000000"/>
              </a:solidFill>
              <a:latin typeface="Arial"/>
              <a:ea typeface="Arial"/>
              <a:cs typeface="Arial"/>
              <a:sym typeface="Arial"/>
            </a:endParaRPr>
          </a:p>
        </p:txBody>
      </p:sp>
      <p:pic>
        <p:nvPicPr>
          <p:cNvPr id="1121" name="Google Shape;1121;g17db4b9e3ad_1_5" descr="Qr code&#10;&#10;Description automatically generated"/>
          <p:cNvPicPr preferRelativeResize="0"/>
          <p:nvPr/>
        </p:nvPicPr>
        <p:blipFill rotWithShape="1">
          <a:blip r:embed="rId5">
            <a:alphaModFix/>
          </a:blip>
          <a:srcRect/>
          <a:stretch/>
        </p:blipFill>
        <p:spPr>
          <a:xfrm>
            <a:off x="6944776" y="2977227"/>
            <a:ext cx="1811108" cy="1811108"/>
          </a:xfrm>
          <a:prstGeom prst="rect">
            <a:avLst/>
          </a:prstGeom>
          <a:noFill/>
          <a:ln>
            <a:noFill/>
          </a:ln>
        </p:spPr>
      </p:pic>
      <p:sp>
        <p:nvSpPr>
          <p:cNvPr id="1122" name="Google Shape;1122;g17db4b9e3ad_1_5"/>
          <p:cNvSpPr txBox="1"/>
          <p:nvPr/>
        </p:nvSpPr>
        <p:spPr>
          <a:xfrm>
            <a:off x="1744625" y="6098975"/>
            <a:ext cx="9249600" cy="400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GB" sz="2000" dirty="0">
                <a:solidFill>
                  <a:srgbClr val="6CA6AA"/>
                </a:solidFill>
              </a:rPr>
              <a:t>3</a:t>
            </a:r>
            <a:r>
              <a:rPr lang="en-GB" sz="2000" baseline="30000" dirty="0">
                <a:solidFill>
                  <a:srgbClr val="6CA6AA"/>
                </a:solidFill>
              </a:rPr>
              <a:t>rd</a:t>
            </a:r>
            <a:r>
              <a:rPr lang="en-GB" sz="2000" b="0" i="0" u="none" strike="noStrike" cap="none" dirty="0">
                <a:solidFill>
                  <a:srgbClr val="6CA6AA"/>
                </a:solidFill>
                <a:latin typeface="Arial"/>
                <a:ea typeface="Arial"/>
                <a:cs typeface="Arial"/>
                <a:sym typeface="Arial"/>
              </a:rPr>
              <a:t> November 2022- 08:00am – 15:30pm – Hatfield’s Conference Centre</a:t>
            </a:r>
            <a:endParaRPr sz="1400" b="0" i="0" u="none" strike="noStrike" cap="none" dirty="0">
              <a:solidFill>
                <a:srgbClr val="000000"/>
              </a:solidFill>
              <a:latin typeface="Arial"/>
              <a:ea typeface="Arial"/>
              <a:cs typeface="Arial"/>
              <a:sym typeface="Arial"/>
            </a:endParaRPr>
          </a:p>
        </p:txBody>
      </p:sp>
      <p:sp>
        <p:nvSpPr>
          <p:cNvPr id="1123" name="Google Shape;1123;g17db4b9e3ad_1_5"/>
          <p:cNvSpPr txBox="1"/>
          <p:nvPr/>
        </p:nvSpPr>
        <p:spPr>
          <a:xfrm>
            <a:off x="3443176" y="6400608"/>
            <a:ext cx="53055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rgbClr val="29525B"/>
                </a:solidFill>
                <a:latin typeface="Corsiva Hebrew"/>
                <a:ea typeface="Corsiva Hebrew"/>
                <a:cs typeface="Corsiva Hebrew"/>
                <a:sym typeface="Corsiva Hebrew"/>
              </a:rPr>
              <a:t>Conference hosted by Convenzis Group Limited</a:t>
            </a:r>
            <a:endParaRPr sz="1400" b="0" i="0" u="none" strike="noStrike" cap="none">
              <a:solidFill>
                <a:srgbClr val="000000"/>
              </a:solidFill>
              <a:latin typeface="Arial"/>
              <a:ea typeface="Arial"/>
              <a:cs typeface="Arial"/>
              <a:sym typeface="Arial"/>
            </a:endParaRPr>
          </a:p>
        </p:txBody>
      </p:sp>
      <p:pic>
        <p:nvPicPr>
          <p:cNvPr id="1124" name="Google Shape;1124;g17db4b9e3ad_1_5"/>
          <p:cNvPicPr preferRelativeResize="0"/>
          <p:nvPr/>
        </p:nvPicPr>
        <p:blipFill rotWithShape="1">
          <a:blip r:embed="rId6">
            <a:alphaModFix/>
          </a:blip>
          <a:srcRect t="7926" b="8110"/>
          <a:stretch/>
        </p:blipFill>
        <p:spPr>
          <a:xfrm>
            <a:off x="2896154" y="2723275"/>
            <a:ext cx="3622121" cy="3041100"/>
          </a:xfrm>
          <a:prstGeom prst="rect">
            <a:avLst/>
          </a:prstGeom>
          <a:noFill/>
          <a:ln>
            <a:noFill/>
          </a:ln>
        </p:spPr>
      </p:pic>
      <p:pic>
        <p:nvPicPr>
          <p:cNvPr id="1125" name="Google Shape;1125;g17db4b9e3ad_1_5"/>
          <p:cNvPicPr preferRelativeResize="0"/>
          <p:nvPr/>
        </p:nvPicPr>
        <p:blipFill>
          <a:blip r:embed="rId7">
            <a:alphaModFix/>
          </a:blip>
          <a:stretch>
            <a:fillRect/>
          </a:stretch>
        </p:blipFill>
        <p:spPr>
          <a:xfrm>
            <a:off x="6795350" y="2888213"/>
            <a:ext cx="2109975" cy="2109975"/>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0" name="Google Shape;1130;g17aaeac703f_0_150"/>
          <p:cNvSpPr/>
          <p:nvPr/>
        </p:nvSpPr>
        <p:spPr>
          <a:xfrm>
            <a:off x="0" y="1322749"/>
            <a:ext cx="12192000" cy="923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5400"/>
              <a:buFont typeface="Arial"/>
              <a:buNone/>
            </a:pPr>
            <a:r>
              <a:rPr lang="en-GB" sz="5400" b="1" i="0" u="none" strike="noStrike" cap="none">
                <a:solidFill>
                  <a:srgbClr val="000000"/>
                </a:solidFill>
                <a:latin typeface="Work Sans"/>
                <a:ea typeface="Work Sans"/>
                <a:cs typeface="Work Sans"/>
                <a:sym typeface="Work Sans"/>
              </a:rPr>
              <a:t>Q&amp;A Panel</a:t>
            </a:r>
            <a:endParaRPr sz="5400" b="0" i="0" u="none" strike="noStrike" cap="none">
              <a:solidFill>
                <a:schemeClr val="dk1"/>
              </a:solidFill>
              <a:latin typeface="Calibri"/>
              <a:ea typeface="Calibri"/>
              <a:cs typeface="Calibri"/>
              <a:sym typeface="Calibri"/>
            </a:endParaRPr>
          </a:p>
        </p:txBody>
      </p:sp>
      <p:sp>
        <p:nvSpPr>
          <p:cNvPr id="1131" name="Google Shape;1131;g17aaeac703f_0_150"/>
          <p:cNvSpPr txBox="1"/>
          <p:nvPr/>
        </p:nvSpPr>
        <p:spPr>
          <a:xfrm>
            <a:off x="3021580" y="5522166"/>
            <a:ext cx="2681700" cy="461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GB" sz="2400">
                <a:latin typeface="Corsiva Hebrew"/>
                <a:ea typeface="Corsiva Hebrew"/>
                <a:cs typeface="Corsiva Hebrew"/>
                <a:sym typeface="Corsiva Hebrew"/>
              </a:rPr>
              <a:t>Lynda Sibson</a:t>
            </a:r>
            <a:endParaRPr sz="2400" b="0" i="0" u="none" strike="noStrike" cap="none">
              <a:solidFill>
                <a:srgbClr val="000000"/>
              </a:solidFill>
              <a:latin typeface="Corsiva Hebrew"/>
              <a:ea typeface="Corsiva Hebrew"/>
              <a:cs typeface="Corsiva Hebrew"/>
              <a:sym typeface="Corsiva Hebrew"/>
            </a:endParaRPr>
          </a:p>
        </p:txBody>
      </p:sp>
      <p:sp>
        <p:nvSpPr>
          <p:cNvPr id="1132" name="Google Shape;1132;g17aaeac703f_0_150"/>
          <p:cNvSpPr txBox="1"/>
          <p:nvPr/>
        </p:nvSpPr>
        <p:spPr>
          <a:xfrm>
            <a:off x="2739575" y="6001000"/>
            <a:ext cx="3245700" cy="752700"/>
          </a:xfrm>
          <a:prstGeom prst="rect">
            <a:avLst/>
          </a:prstGeom>
          <a:noFill/>
          <a:ln>
            <a:noFill/>
          </a:ln>
        </p:spPr>
        <p:txBody>
          <a:bodyPr spcFirstLastPara="1" wrap="square" lIns="91425" tIns="45700" rIns="91425" bIns="45700" anchor="t" anchorCtr="0">
            <a:spAutoFit/>
          </a:bodyPr>
          <a:lstStyle/>
          <a:p>
            <a:pPr marL="0" lvl="0" indent="0" algn="ctr" rtl="0">
              <a:lnSpc>
                <a:spcPct val="115000"/>
              </a:lnSpc>
              <a:spcBef>
                <a:spcPts val="0"/>
              </a:spcBef>
              <a:spcAft>
                <a:spcPts val="0"/>
              </a:spcAft>
              <a:buClr>
                <a:schemeClr val="dk1"/>
              </a:buClr>
              <a:buSzPts val="1100"/>
              <a:buFont typeface="Arial"/>
              <a:buNone/>
            </a:pPr>
            <a:r>
              <a:rPr lang="en-GB" sz="1300">
                <a:solidFill>
                  <a:schemeClr val="dk1"/>
                </a:solidFill>
                <a:highlight>
                  <a:schemeClr val="lt1"/>
                </a:highlight>
                <a:latin typeface="Corsiva Hebrew"/>
                <a:ea typeface="Corsiva Hebrew"/>
                <a:cs typeface="Corsiva Hebrew"/>
                <a:sym typeface="Corsiva Hebrew"/>
              </a:rPr>
              <a:t>Telemedicine Manager</a:t>
            </a:r>
            <a:br>
              <a:rPr lang="en-GB" sz="1300">
                <a:solidFill>
                  <a:schemeClr val="dk1"/>
                </a:solidFill>
                <a:highlight>
                  <a:schemeClr val="lt1"/>
                </a:highlight>
                <a:latin typeface="Corsiva Hebrew"/>
                <a:ea typeface="Corsiva Hebrew"/>
                <a:cs typeface="Corsiva Hebrew"/>
                <a:sym typeface="Corsiva Hebrew"/>
              </a:rPr>
            </a:br>
            <a:r>
              <a:rPr lang="en-GB" sz="1300">
                <a:solidFill>
                  <a:schemeClr val="dk1"/>
                </a:solidFill>
                <a:highlight>
                  <a:schemeClr val="lt1"/>
                </a:highlight>
                <a:latin typeface="Corsiva Hebrew"/>
                <a:ea typeface="Corsiva Hebrew"/>
                <a:cs typeface="Corsiva Hebrew"/>
                <a:sym typeface="Corsiva Hebrew"/>
              </a:rPr>
              <a:t>East of England Stroke Telemedicine Partnership</a:t>
            </a:r>
            <a:endParaRPr sz="1300" i="0" u="none" strike="noStrike" cap="none">
              <a:solidFill>
                <a:srgbClr val="000000"/>
              </a:solidFill>
              <a:latin typeface="Corsiva Hebrew"/>
              <a:ea typeface="Corsiva Hebrew"/>
              <a:cs typeface="Corsiva Hebrew"/>
              <a:sym typeface="Corsiva Hebrew"/>
            </a:endParaRPr>
          </a:p>
        </p:txBody>
      </p:sp>
      <p:sp>
        <p:nvSpPr>
          <p:cNvPr id="1133" name="Google Shape;1133;g17aaeac703f_0_150"/>
          <p:cNvSpPr txBox="1"/>
          <p:nvPr/>
        </p:nvSpPr>
        <p:spPr>
          <a:xfrm>
            <a:off x="6179900" y="5522163"/>
            <a:ext cx="3299400" cy="461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GB" sz="2400">
                <a:latin typeface="Corsiva Hebrew"/>
                <a:ea typeface="Corsiva Hebrew"/>
                <a:cs typeface="Corsiva Hebrew"/>
                <a:sym typeface="Corsiva Hebrew"/>
              </a:rPr>
              <a:t>Chris Elkin</a:t>
            </a:r>
            <a:endParaRPr sz="1400" b="0" i="0" u="none" strike="noStrike" cap="none">
              <a:solidFill>
                <a:srgbClr val="000000"/>
              </a:solidFill>
              <a:latin typeface="Arial"/>
              <a:ea typeface="Arial"/>
              <a:cs typeface="Arial"/>
              <a:sym typeface="Arial"/>
            </a:endParaRPr>
          </a:p>
        </p:txBody>
      </p:sp>
      <p:sp>
        <p:nvSpPr>
          <p:cNvPr id="1134" name="Google Shape;1134;g17aaeac703f_0_150"/>
          <p:cNvSpPr txBox="1"/>
          <p:nvPr/>
        </p:nvSpPr>
        <p:spPr>
          <a:xfrm>
            <a:off x="6206725" y="6001000"/>
            <a:ext cx="3245700" cy="492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GB" sz="1300">
                <a:solidFill>
                  <a:schemeClr val="dk1"/>
                </a:solidFill>
                <a:latin typeface="Corsiva Hebrew"/>
                <a:ea typeface="Corsiva Hebrew"/>
                <a:cs typeface="Corsiva Hebrew"/>
                <a:sym typeface="Corsiva Hebrew"/>
              </a:rPr>
              <a:t>Head of Healthcare</a:t>
            </a:r>
            <a:br>
              <a:rPr lang="en-GB" sz="1300">
                <a:solidFill>
                  <a:schemeClr val="dk1"/>
                </a:solidFill>
                <a:latin typeface="Corsiva Hebrew"/>
                <a:ea typeface="Corsiva Hebrew"/>
                <a:cs typeface="Corsiva Hebrew"/>
                <a:sym typeface="Corsiva Hebrew"/>
              </a:rPr>
            </a:br>
            <a:r>
              <a:rPr lang="en-GB" sz="1300">
                <a:solidFill>
                  <a:schemeClr val="dk1"/>
                </a:solidFill>
                <a:latin typeface="Corsiva Hebrew"/>
                <a:ea typeface="Corsiva Hebrew"/>
                <a:cs typeface="Corsiva Hebrew"/>
                <a:sym typeface="Corsiva Hebrew"/>
              </a:rPr>
              <a:t>Piota Healthcare Apps</a:t>
            </a:r>
            <a:endParaRPr sz="1300" b="0" i="0" u="none" strike="noStrike" cap="none">
              <a:solidFill>
                <a:srgbClr val="000000"/>
              </a:solidFill>
              <a:latin typeface="Calibri"/>
              <a:ea typeface="Calibri"/>
              <a:cs typeface="Calibri"/>
              <a:sym typeface="Calibri"/>
            </a:endParaRPr>
          </a:p>
        </p:txBody>
      </p:sp>
      <p:sp>
        <p:nvSpPr>
          <p:cNvPr id="1135" name="Google Shape;1135;g17aaeac703f_0_150"/>
          <p:cNvSpPr/>
          <p:nvPr/>
        </p:nvSpPr>
        <p:spPr>
          <a:xfrm>
            <a:off x="2739574" y="2398551"/>
            <a:ext cx="3245700" cy="2954100"/>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36" name="Google Shape;1136;g17aaeac703f_0_150"/>
          <p:cNvSpPr/>
          <p:nvPr/>
        </p:nvSpPr>
        <p:spPr>
          <a:xfrm>
            <a:off x="6206722" y="2398551"/>
            <a:ext cx="3245700" cy="2954100"/>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137" name="Google Shape;1137;g17aaeac703f_0_150"/>
          <p:cNvPicPr preferRelativeResize="0"/>
          <p:nvPr/>
        </p:nvPicPr>
        <p:blipFill rotWithShape="1">
          <a:blip r:embed="rId3">
            <a:alphaModFix/>
          </a:blip>
          <a:srcRect/>
          <a:stretch/>
        </p:blipFill>
        <p:spPr>
          <a:xfrm>
            <a:off x="2790825" y="2455700"/>
            <a:ext cx="3122275" cy="2836525"/>
          </a:xfrm>
          <a:prstGeom prst="rect">
            <a:avLst/>
          </a:prstGeom>
          <a:noFill/>
          <a:ln w="12700" cap="flat" cmpd="sng">
            <a:solidFill>
              <a:schemeClr val="dk1"/>
            </a:solidFill>
            <a:prstDash val="solid"/>
            <a:miter lim="8000"/>
            <a:headEnd type="none" w="sm" len="sm"/>
            <a:tailEnd type="none" w="sm" len="sm"/>
          </a:ln>
        </p:spPr>
      </p:pic>
      <p:pic>
        <p:nvPicPr>
          <p:cNvPr id="1138" name="Google Shape;1138;g17aaeac703f_0_150"/>
          <p:cNvPicPr preferRelativeResize="0"/>
          <p:nvPr/>
        </p:nvPicPr>
        <p:blipFill rotWithShape="1">
          <a:blip r:embed="rId4">
            <a:alphaModFix/>
          </a:blip>
          <a:srcRect/>
          <a:stretch/>
        </p:blipFill>
        <p:spPr>
          <a:xfrm>
            <a:off x="6268438" y="2457338"/>
            <a:ext cx="3122275" cy="2836525"/>
          </a:xfrm>
          <a:prstGeom prst="rect">
            <a:avLst/>
          </a:prstGeom>
          <a:noFill/>
          <a:ln w="12700" cap="flat" cmpd="sng">
            <a:solidFill>
              <a:schemeClr val="dk1"/>
            </a:solidFill>
            <a:prstDash val="solid"/>
            <a:miter lim="8000"/>
            <a:headEnd type="none" w="sm" len="sm"/>
            <a:tailEnd type="none" w="sm" len="sm"/>
          </a:ln>
        </p:spPr>
      </p:pic>
      <p:pic>
        <p:nvPicPr>
          <p:cNvPr id="1139" name="Google Shape;1139;g17aaeac703f_0_150"/>
          <p:cNvPicPr preferRelativeResize="0"/>
          <p:nvPr/>
        </p:nvPicPr>
        <p:blipFill>
          <a:blip r:embed="rId5">
            <a:alphaModFix/>
          </a:blip>
          <a:stretch>
            <a:fillRect/>
          </a:stretch>
        </p:blipFill>
        <p:spPr>
          <a:xfrm>
            <a:off x="2790825" y="2470425"/>
            <a:ext cx="3122275" cy="2836525"/>
          </a:xfrm>
          <a:prstGeom prst="rect">
            <a:avLst/>
          </a:prstGeom>
          <a:noFill/>
          <a:ln>
            <a:noFill/>
          </a:ln>
        </p:spPr>
      </p:pic>
      <p:pic>
        <p:nvPicPr>
          <p:cNvPr id="1140" name="Google Shape;1140;g17aaeac703f_0_150"/>
          <p:cNvPicPr preferRelativeResize="0"/>
          <p:nvPr/>
        </p:nvPicPr>
        <p:blipFill>
          <a:blip r:embed="rId6">
            <a:alphaModFix/>
          </a:blip>
          <a:stretch>
            <a:fillRect/>
          </a:stretch>
        </p:blipFill>
        <p:spPr>
          <a:xfrm>
            <a:off x="6268450" y="2470425"/>
            <a:ext cx="3122275" cy="2821800"/>
          </a:xfrm>
          <a:prstGeom prst="rect">
            <a:avLst/>
          </a:prstGeom>
          <a:noFill/>
          <a:ln>
            <a:noFill/>
          </a:ln>
        </p:spPr>
      </p:pic>
      <p:sp>
        <p:nvSpPr>
          <p:cNvPr id="1141" name="Google Shape;1141;g17aaeac703f_0_150"/>
          <p:cNvSpPr/>
          <p:nvPr/>
        </p:nvSpPr>
        <p:spPr>
          <a:xfrm>
            <a:off x="2838150" y="631671"/>
            <a:ext cx="6515700" cy="466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rgbClr val="000000"/>
                </a:solidFill>
                <a:latin typeface="Work Sans"/>
                <a:ea typeface="Work Sans"/>
                <a:cs typeface="Work Sans"/>
                <a:sym typeface="Work Sans"/>
              </a:rPr>
              <a:t>The NHS </a:t>
            </a:r>
            <a:r>
              <a:rPr lang="en-GB" sz="2400" b="1">
                <a:latin typeface="Work Sans"/>
                <a:ea typeface="Work Sans"/>
                <a:cs typeface="Work Sans"/>
                <a:sym typeface="Work Sans"/>
              </a:rPr>
              <a:t>Telemedicine</a:t>
            </a:r>
            <a:r>
              <a:rPr lang="en-GB" sz="2400" b="1" i="0" u="none" strike="noStrike" cap="none">
                <a:solidFill>
                  <a:srgbClr val="000000"/>
                </a:solidFill>
                <a:latin typeface="Work Sans"/>
                <a:ea typeface="Work Sans"/>
                <a:cs typeface="Work Sans"/>
                <a:sym typeface="Work Sans"/>
              </a:rPr>
              <a:t> Conference 2022</a:t>
            </a:r>
            <a:endParaRPr sz="2400" b="0" i="0" u="none" strike="noStrike" cap="none">
              <a:solidFill>
                <a:schemeClr val="dk1"/>
              </a:solidFill>
              <a:latin typeface="Calibri"/>
              <a:ea typeface="Calibri"/>
              <a:cs typeface="Calibri"/>
              <a:sym typeface="Calibri"/>
            </a:endParaRPr>
          </a:p>
        </p:txBody>
      </p:sp>
      <p:pic>
        <p:nvPicPr>
          <p:cNvPr id="1142" name="Google Shape;1142;g17aaeac703f_0_150"/>
          <p:cNvPicPr preferRelativeResize="0"/>
          <p:nvPr/>
        </p:nvPicPr>
        <p:blipFill rotWithShape="1">
          <a:blip r:embed="rId7">
            <a:alphaModFix/>
          </a:blip>
          <a:srcRect t="23912" b="24586"/>
          <a:stretch/>
        </p:blipFill>
        <p:spPr>
          <a:xfrm>
            <a:off x="9875519" y="308949"/>
            <a:ext cx="2175650" cy="1210363"/>
          </a:xfrm>
          <a:prstGeom prst="rect">
            <a:avLst/>
          </a:prstGeom>
          <a:noFill/>
          <a:ln>
            <a:noFill/>
          </a:ln>
        </p:spPr>
      </p:pic>
      <p:pic>
        <p:nvPicPr>
          <p:cNvPr id="1143" name="Google Shape;1143;g17aaeac703f_0_150"/>
          <p:cNvPicPr preferRelativeResize="0"/>
          <p:nvPr/>
        </p:nvPicPr>
        <p:blipFill rotWithShape="1">
          <a:blip r:embed="rId8">
            <a:alphaModFix/>
          </a:blip>
          <a:srcRect t="7926" b="8110"/>
          <a:stretch/>
        </p:blipFill>
        <p:spPr>
          <a:xfrm>
            <a:off x="279652" y="246888"/>
            <a:ext cx="1589436" cy="1334475"/>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147"/>
        <p:cNvGrpSpPr/>
        <p:nvPr/>
      </p:nvGrpSpPr>
      <p:grpSpPr>
        <a:xfrm>
          <a:off x="0" y="0"/>
          <a:ext cx="0" cy="0"/>
          <a:chOff x="0" y="0"/>
          <a:chExt cx="0" cy="0"/>
        </a:xfrm>
      </p:grpSpPr>
      <p:sp>
        <p:nvSpPr>
          <p:cNvPr id="1148" name="Google Shape;1148;g17d722ec338_0_175"/>
          <p:cNvSpPr/>
          <p:nvPr/>
        </p:nvSpPr>
        <p:spPr>
          <a:xfrm>
            <a:off x="624900" y="2478249"/>
            <a:ext cx="10942200" cy="2604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7200"/>
              <a:buFont typeface="Arial"/>
              <a:buNone/>
            </a:pPr>
            <a:r>
              <a:rPr lang="en-GB" sz="8500" b="1" i="0" u="none" strike="noStrike" cap="none">
                <a:solidFill>
                  <a:srgbClr val="000000"/>
                </a:solidFill>
                <a:latin typeface="Work Sans"/>
                <a:ea typeface="Work Sans"/>
                <a:cs typeface="Work Sans"/>
                <a:sym typeface="Work Sans"/>
              </a:rPr>
              <a:t>NETWORKING &amp; </a:t>
            </a:r>
            <a:br>
              <a:rPr lang="en-GB" sz="8500" b="1" i="0" u="none" strike="noStrike" cap="none">
                <a:solidFill>
                  <a:srgbClr val="000000"/>
                </a:solidFill>
                <a:latin typeface="Work Sans"/>
                <a:ea typeface="Work Sans"/>
                <a:cs typeface="Work Sans"/>
                <a:sym typeface="Work Sans"/>
              </a:rPr>
            </a:br>
            <a:r>
              <a:rPr lang="en-GB" sz="8500" b="1">
                <a:latin typeface="Work Sans"/>
                <a:ea typeface="Work Sans"/>
                <a:cs typeface="Work Sans"/>
                <a:sym typeface="Work Sans"/>
              </a:rPr>
              <a:t>LUNCH</a:t>
            </a:r>
            <a:endParaRPr sz="8500" b="0" i="0" u="none" strike="noStrike" cap="none">
              <a:solidFill>
                <a:schemeClr val="dk1"/>
              </a:solidFill>
              <a:latin typeface="Calibri"/>
              <a:ea typeface="Calibri"/>
              <a:cs typeface="Calibri"/>
              <a:sym typeface="Calibri"/>
            </a:endParaRPr>
          </a:p>
        </p:txBody>
      </p:sp>
      <p:sp>
        <p:nvSpPr>
          <p:cNvPr id="1149" name="Google Shape;1149;g17d722ec338_0_175"/>
          <p:cNvSpPr/>
          <p:nvPr/>
        </p:nvSpPr>
        <p:spPr>
          <a:xfrm>
            <a:off x="2838150" y="631671"/>
            <a:ext cx="6515700" cy="466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rgbClr val="000000"/>
                </a:solidFill>
                <a:latin typeface="Work Sans"/>
                <a:ea typeface="Work Sans"/>
                <a:cs typeface="Work Sans"/>
                <a:sym typeface="Work Sans"/>
              </a:rPr>
              <a:t>The NHS </a:t>
            </a:r>
            <a:r>
              <a:rPr lang="en-GB" sz="2400" b="1">
                <a:latin typeface="Work Sans"/>
                <a:ea typeface="Work Sans"/>
                <a:cs typeface="Work Sans"/>
                <a:sym typeface="Work Sans"/>
              </a:rPr>
              <a:t>Telemedicine</a:t>
            </a:r>
            <a:r>
              <a:rPr lang="en-GB" sz="2400" b="1" i="0" u="none" strike="noStrike" cap="none">
                <a:solidFill>
                  <a:srgbClr val="000000"/>
                </a:solidFill>
                <a:latin typeface="Work Sans"/>
                <a:ea typeface="Work Sans"/>
                <a:cs typeface="Work Sans"/>
                <a:sym typeface="Work Sans"/>
              </a:rPr>
              <a:t> Conference 2022</a:t>
            </a:r>
            <a:endParaRPr sz="2400" b="0" i="0" u="none" strike="noStrike" cap="none">
              <a:solidFill>
                <a:schemeClr val="dk1"/>
              </a:solidFill>
              <a:latin typeface="Calibri"/>
              <a:ea typeface="Calibri"/>
              <a:cs typeface="Calibri"/>
              <a:sym typeface="Calibri"/>
            </a:endParaRPr>
          </a:p>
        </p:txBody>
      </p:sp>
      <p:pic>
        <p:nvPicPr>
          <p:cNvPr id="1150" name="Google Shape;1150;g17d722ec338_0_175"/>
          <p:cNvPicPr preferRelativeResize="0"/>
          <p:nvPr/>
        </p:nvPicPr>
        <p:blipFill rotWithShape="1">
          <a:blip r:embed="rId3">
            <a:alphaModFix/>
          </a:blip>
          <a:srcRect t="23912" b="24586"/>
          <a:stretch/>
        </p:blipFill>
        <p:spPr>
          <a:xfrm>
            <a:off x="9875519" y="308949"/>
            <a:ext cx="2175650" cy="1210363"/>
          </a:xfrm>
          <a:prstGeom prst="rect">
            <a:avLst/>
          </a:prstGeom>
          <a:noFill/>
          <a:ln>
            <a:noFill/>
          </a:ln>
        </p:spPr>
      </p:pic>
      <p:pic>
        <p:nvPicPr>
          <p:cNvPr id="1151" name="Google Shape;1151;g17d722ec338_0_175"/>
          <p:cNvPicPr preferRelativeResize="0"/>
          <p:nvPr/>
        </p:nvPicPr>
        <p:blipFill rotWithShape="1">
          <a:blip r:embed="rId4">
            <a:alphaModFix/>
          </a:blip>
          <a:srcRect t="7926" b="8110"/>
          <a:stretch/>
        </p:blipFill>
        <p:spPr>
          <a:xfrm>
            <a:off x="279652" y="246888"/>
            <a:ext cx="1589436" cy="1334475"/>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155"/>
        <p:cNvGrpSpPr/>
        <p:nvPr/>
      </p:nvGrpSpPr>
      <p:grpSpPr>
        <a:xfrm>
          <a:off x="0" y="0"/>
          <a:ext cx="0" cy="0"/>
          <a:chOff x="0" y="0"/>
          <a:chExt cx="0" cy="0"/>
        </a:xfrm>
      </p:grpSpPr>
      <p:sp>
        <p:nvSpPr>
          <p:cNvPr id="1156" name="Google Shape;1156;g17d722ec338_0_182"/>
          <p:cNvSpPr/>
          <p:nvPr/>
        </p:nvSpPr>
        <p:spPr>
          <a:xfrm>
            <a:off x="2838150" y="631671"/>
            <a:ext cx="6515700" cy="466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rgbClr val="000000"/>
                </a:solidFill>
                <a:latin typeface="Work Sans"/>
                <a:ea typeface="Work Sans"/>
                <a:cs typeface="Work Sans"/>
                <a:sym typeface="Work Sans"/>
              </a:rPr>
              <a:t>The NHS </a:t>
            </a:r>
            <a:r>
              <a:rPr lang="en-GB" sz="2400" b="1">
                <a:latin typeface="Work Sans"/>
                <a:ea typeface="Work Sans"/>
                <a:cs typeface="Work Sans"/>
                <a:sym typeface="Work Sans"/>
              </a:rPr>
              <a:t>Telemedicine</a:t>
            </a:r>
            <a:r>
              <a:rPr lang="en-GB" sz="2400" b="1" i="0" u="none" strike="noStrike" cap="none">
                <a:solidFill>
                  <a:srgbClr val="000000"/>
                </a:solidFill>
                <a:latin typeface="Work Sans"/>
                <a:ea typeface="Work Sans"/>
                <a:cs typeface="Work Sans"/>
                <a:sym typeface="Work Sans"/>
              </a:rPr>
              <a:t> Conference 2022</a:t>
            </a:r>
            <a:endParaRPr sz="2400" b="0" i="0" u="none" strike="noStrike" cap="none">
              <a:solidFill>
                <a:schemeClr val="dk1"/>
              </a:solidFill>
              <a:latin typeface="Calibri"/>
              <a:ea typeface="Calibri"/>
              <a:cs typeface="Calibri"/>
              <a:sym typeface="Calibri"/>
            </a:endParaRPr>
          </a:p>
        </p:txBody>
      </p:sp>
      <p:pic>
        <p:nvPicPr>
          <p:cNvPr id="1157" name="Google Shape;1157;g17d722ec338_0_182"/>
          <p:cNvPicPr preferRelativeResize="0"/>
          <p:nvPr/>
        </p:nvPicPr>
        <p:blipFill rotWithShape="1">
          <a:blip r:embed="rId3">
            <a:alphaModFix/>
          </a:blip>
          <a:srcRect t="23912" b="24586"/>
          <a:stretch/>
        </p:blipFill>
        <p:spPr>
          <a:xfrm>
            <a:off x="9875519" y="308949"/>
            <a:ext cx="2175650" cy="1210363"/>
          </a:xfrm>
          <a:prstGeom prst="rect">
            <a:avLst/>
          </a:prstGeom>
          <a:noFill/>
          <a:ln>
            <a:noFill/>
          </a:ln>
        </p:spPr>
      </p:pic>
      <p:sp>
        <p:nvSpPr>
          <p:cNvPr id="1158" name="Google Shape;1158;g17d722ec338_0_182"/>
          <p:cNvSpPr/>
          <p:nvPr/>
        </p:nvSpPr>
        <p:spPr>
          <a:xfrm>
            <a:off x="-1" y="1643415"/>
            <a:ext cx="12192000" cy="831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4800"/>
              <a:buFont typeface="Arial"/>
              <a:buNone/>
            </a:pPr>
            <a:r>
              <a:rPr lang="en-GB" sz="4800" b="1" i="0" u="none" strike="noStrike" cap="none">
                <a:solidFill>
                  <a:srgbClr val="000000"/>
                </a:solidFill>
                <a:latin typeface="Work Sans"/>
                <a:ea typeface="Work Sans"/>
                <a:cs typeface="Work Sans"/>
                <a:sym typeface="Work Sans"/>
              </a:rPr>
              <a:t>Chair </a:t>
            </a:r>
            <a:r>
              <a:rPr lang="en-GB" sz="4800" b="1">
                <a:latin typeface="Work Sans"/>
                <a:ea typeface="Work Sans"/>
                <a:cs typeface="Work Sans"/>
                <a:sym typeface="Work Sans"/>
              </a:rPr>
              <a:t>Afternoon Address</a:t>
            </a:r>
            <a:endParaRPr sz="4800" b="0" i="0" u="none" strike="noStrike" cap="none">
              <a:solidFill>
                <a:schemeClr val="dk1"/>
              </a:solidFill>
              <a:latin typeface="Calibri"/>
              <a:ea typeface="Calibri"/>
              <a:cs typeface="Calibri"/>
              <a:sym typeface="Calibri"/>
            </a:endParaRPr>
          </a:p>
        </p:txBody>
      </p:sp>
      <p:sp>
        <p:nvSpPr>
          <p:cNvPr id="1159" name="Google Shape;1159;g17d722ec338_0_182"/>
          <p:cNvSpPr txBox="1"/>
          <p:nvPr/>
        </p:nvSpPr>
        <p:spPr>
          <a:xfrm>
            <a:off x="5493720" y="2864043"/>
            <a:ext cx="5305500" cy="153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6000"/>
              <a:buFont typeface="Arial"/>
              <a:buNone/>
            </a:pPr>
            <a:r>
              <a:rPr lang="en-GB" sz="4700" b="1">
                <a:solidFill>
                  <a:schemeClr val="dk1"/>
                </a:solidFill>
                <a:highlight>
                  <a:schemeClr val="lt1"/>
                </a:highlight>
                <a:latin typeface="Corsiva Hebrew"/>
                <a:ea typeface="Corsiva Hebrew"/>
                <a:cs typeface="Corsiva Hebrew"/>
                <a:sym typeface="Corsiva Hebrew"/>
              </a:rPr>
              <a:t>Dr. Dimitris Kalogeropoulos</a:t>
            </a:r>
            <a:endParaRPr sz="4200" b="1" i="0" u="none" strike="noStrike" cap="none">
              <a:solidFill>
                <a:srgbClr val="000000"/>
              </a:solidFill>
              <a:highlight>
                <a:schemeClr val="lt1"/>
              </a:highlight>
              <a:latin typeface="Corsiva Hebrew"/>
              <a:ea typeface="Corsiva Hebrew"/>
              <a:cs typeface="Corsiva Hebrew"/>
              <a:sym typeface="Corsiva Hebrew"/>
            </a:endParaRPr>
          </a:p>
        </p:txBody>
      </p:sp>
      <p:sp>
        <p:nvSpPr>
          <p:cNvPr id="1160" name="Google Shape;1160;g17d722ec338_0_182"/>
          <p:cNvSpPr txBox="1"/>
          <p:nvPr/>
        </p:nvSpPr>
        <p:spPr>
          <a:xfrm>
            <a:off x="5493720" y="4631511"/>
            <a:ext cx="5305500" cy="1530600"/>
          </a:xfrm>
          <a:prstGeom prst="rect">
            <a:avLst/>
          </a:prstGeom>
          <a:noFill/>
          <a:ln>
            <a:noFill/>
          </a:ln>
        </p:spPr>
        <p:txBody>
          <a:bodyPr spcFirstLastPara="1" wrap="square" lIns="91425" tIns="45700" rIns="91425" bIns="45700" anchor="t" anchorCtr="0">
            <a:spAutoFit/>
          </a:bodyPr>
          <a:lstStyle/>
          <a:p>
            <a:pPr marL="0" lvl="0" indent="0" algn="ctr" rtl="0">
              <a:lnSpc>
                <a:spcPct val="115000"/>
              </a:lnSpc>
              <a:spcBef>
                <a:spcPts val="0"/>
              </a:spcBef>
              <a:spcAft>
                <a:spcPts val="0"/>
              </a:spcAft>
              <a:buClr>
                <a:schemeClr val="dk1"/>
              </a:buClr>
              <a:buSzPts val="1100"/>
              <a:buFont typeface="Arial"/>
              <a:buNone/>
            </a:pPr>
            <a:r>
              <a:rPr lang="en-GB" sz="2100">
                <a:solidFill>
                  <a:schemeClr val="dk1"/>
                </a:solidFill>
                <a:highlight>
                  <a:schemeClr val="lt1"/>
                </a:highlight>
              </a:rPr>
              <a:t>Senior Independent Adviser, Global Health Innovation Expert</a:t>
            </a:r>
            <a:endParaRPr sz="2100">
              <a:solidFill>
                <a:schemeClr val="dk1"/>
              </a:solidFill>
              <a:highlight>
                <a:schemeClr val="lt1"/>
              </a:highlight>
            </a:endParaRPr>
          </a:p>
          <a:p>
            <a:pPr marL="0" lvl="0" indent="0" algn="ctr" rtl="0">
              <a:lnSpc>
                <a:spcPct val="115000"/>
              </a:lnSpc>
              <a:spcBef>
                <a:spcPts val="0"/>
              </a:spcBef>
              <a:spcAft>
                <a:spcPts val="0"/>
              </a:spcAft>
              <a:buClr>
                <a:schemeClr val="dk1"/>
              </a:buClr>
              <a:buSzPts val="1100"/>
              <a:buFont typeface="Arial"/>
              <a:buNone/>
            </a:pPr>
            <a:r>
              <a:rPr lang="en-GB" sz="2100">
                <a:solidFill>
                  <a:schemeClr val="dk1"/>
                </a:solidFill>
                <a:highlight>
                  <a:schemeClr val="lt1"/>
                </a:highlight>
              </a:rPr>
              <a:t>WHO, World Bank, European Commission, UNICEF, Healthcare Industry</a:t>
            </a:r>
            <a:endParaRPr sz="4100">
              <a:solidFill>
                <a:schemeClr val="dk1"/>
              </a:solidFill>
              <a:highlight>
                <a:schemeClr val="lt1"/>
              </a:highlight>
            </a:endParaRPr>
          </a:p>
        </p:txBody>
      </p:sp>
      <p:sp>
        <p:nvSpPr>
          <p:cNvPr id="1161" name="Google Shape;1161;g17d722ec338_0_182"/>
          <p:cNvSpPr/>
          <p:nvPr/>
        </p:nvSpPr>
        <p:spPr>
          <a:xfrm>
            <a:off x="1392770" y="2653616"/>
            <a:ext cx="3756000" cy="3718800"/>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162" name="Google Shape;1162;g17d722ec338_0_182"/>
          <p:cNvPicPr preferRelativeResize="0"/>
          <p:nvPr/>
        </p:nvPicPr>
        <p:blipFill rotWithShape="1">
          <a:blip r:embed="rId4">
            <a:alphaModFix/>
          </a:blip>
          <a:srcRect/>
          <a:stretch/>
        </p:blipFill>
        <p:spPr>
          <a:xfrm>
            <a:off x="1434900" y="2709963"/>
            <a:ext cx="3671825" cy="3606225"/>
          </a:xfrm>
          <a:prstGeom prst="rect">
            <a:avLst/>
          </a:prstGeom>
          <a:noFill/>
          <a:ln>
            <a:noFill/>
          </a:ln>
        </p:spPr>
      </p:pic>
      <p:pic>
        <p:nvPicPr>
          <p:cNvPr id="1163" name="Google Shape;1163;g17d722ec338_0_182"/>
          <p:cNvPicPr preferRelativeResize="0"/>
          <p:nvPr/>
        </p:nvPicPr>
        <p:blipFill>
          <a:blip r:embed="rId5">
            <a:alphaModFix/>
          </a:blip>
          <a:stretch>
            <a:fillRect/>
          </a:stretch>
        </p:blipFill>
        <p:spPr>
          <a:xfrm>
            <a:off x="1434900" y="2709975"/>
            <a:ext cx="3671825" cy="3606225"/>
          </a:xfrm>
          <a:prstGeom prst="rect">
            <a:avLst/>
          </a:prstGeom>
          <a:noFill/>
          <a:ln>
            <a:noFill/>
          </a:ln>
        </p:spPr>
      </p:pic>
      <p:pic>
        <p:nvPicPr>
          <p:cNvPr id="1164" name="Google Shape;1164;g17d722ec338_0_182"/>
          <p:cNvPicPr preferRelativeResize="0"/>
          <p:nvPr/>
        </p:nvPicPr>
        <p:blipFill rotWithShape="1">
          <a:blip r:embed="rId6">
            <a:alphaModFix/>
          </a:blip>
          <a:srcRect t="7926" b="8110"/>
          <a:stretch/>
        </p:blipFill>
        <p:spPr>
          <a:xfrm>
            <a:off x="279652" y="246888"/>
            <a:ext cx="1589436" cy="1334475"/>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168"/>
        <p:cNvGrpSpPr/>
        <p:nvPr/>
      </p:nvGrpSpPr>
      <p:grpSpPr>
        <a:xfrm>
          <a:off x="0" y="0"/>
          <a:ext cx="0" cy="0"/>
          <a:chOff x="0" y="0"/>
          <a:chExt cx="0" cy="0"/>
        </a:xfrm>
      </p:grpSpPr>
      <p:sp>
        <p:nvSpPr>
          <p:cNvPr id="1169" name="Google Shape;1169;g17d722ec338_0_213"/>
          <p:cNvSpPr/>
          <p:nvPr/>
        </p:nvSpPr>
        <p:spPr>
          <a:xfrm>
            <a:off x="1692050" y="2290761"/>
            <a:ext cx="3486300" cy="3294300"/>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70" name="Google Shape;1170;g17d722ec338_0_213"/>
          <p:cNvSpPr/>
          <p:nvPr/>
        </p:nvSpPr>
        <p:spPr>
          <a:xfrm>
            <a:off x="0" y="1246549"/>
            <a:ext cx="12192000" cy="923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5400"/>
              <a:buFont typeface="Arial"/>
              <a:buNone/>
            </a:pPr>
            <a:r>
              <a:rPr lang="en-GB" sz="5400" b="1" i="0" u="none" strike="noStrike" cap="none">
                <a:solidFill>
                  <a:srgbClr val="000000"/>
                </a:solidFill>
                <a:latin typeface="Work Sans"/>
                <a:ea typeface="Work Sans"/>
                <a:cs typeface="Work Sans"/>
                <a:sym typeface="Work Sans"/>
              </a:rPr>
              <a:t>SPEAKING NOW</a:t>
            </a:r>
            <a:endParaRPr sz="5400" b="0" i="0" u="none" strike="noStrike" cap="none">
              <a:solidFill>
                <a:schemeClr val="dk1"/>
              </a:solidFill>
              <a:latin typeface="Calibri"/>
              <a:ea typeface="Calibri"/>
              <a:cs typeface="Calibri"/>
              <a:sym typeface="Calibri"/>
            </a:endParaRPr>
          </a:p>
        </p:txBody>
      </p:sp>
      <p:sp>
        <p:nvSpPr>
          <p:cNvPr id="1171" name="Google Shape;1171;g17d722ec338_0_213"/>
          <p:cNvSpPr txBox="1"/>
          <p:nvPr/>
        </p:nvSpPr>
        <p:spPr>
          <a:xfrm>
            <a:off x="5593943" y="3186032"/>
            <a:ext cx="6098400" cy="831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GB" sz="4800" b="1" i="0" u="sng" strike="noStrike" cap="none">
                <a:solidFill>
                  <a:srgbClr val="29525B"/>
                </a:solidFill>
                <a:latin typeface="Corsiva Hebrew"/>
                <a:ea typeface="Corsiva Hebrew"/>
                <a:cs typeface="Corsiva Hebrew"/>
                <a:sym typeface="Corsiva Hebrew"/>
              </a:rPr>
              <a:t>I will be discussing…</a:t>
            </a:r>
            <a:endParaRPr sz="1400" b="0" i="0" u="none" strike="noStrike" cap="none">
              <a:solidFill>
                <a:srgbClr val="000000"/>
              </a:solidFill>
              <a:latin typeface="Arial"/>
              <a:ea typeface="Arial"/>
              <a:cs typeface="Arial"/>
              <a:sym typeface="Arial"/>
            </a:endParaRPr>
          </a:p>
        </p:txBody>
      </p:sp>
      <p:sp>
        <p:nvSpPr>
          <p:cNvPr id="1172" name="Google Shape;1172;g17d722ec338_0_213"/>
          <p:cNvSpPr txBox="1"/>
          <p:nvPr/>
        </p:nvSpPr>
        <p:spPr>
          <a:xfrm>
            <a:off x="5990300" y="4167645"/>
            <a:ext cx="53055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GB" sz="3600" b="0" i="0" u="none" strike="noStrike" cap="none">
                <a:solidFill>
                  <a:srgbClr val="29525B"/>
                </a:solidFill>
                <a:latin typeface="Corsiva Hebrew"/>
                <a:ea typeface="Corsiva Hebrew"/>
                <a:cs typeface="Corsiva Hebrew"/>
                <a:sym typeface="Corsiva Hebrew"/>
              </a:rPr>
              <a:t>“</a:t>
            </a:r>
            <a:r>
              <a:rPr lang="en-GB" sz="3600">
                <a:solidFill>
                  <a:srgbClr val="29525B"/>
                </a:solidFill>
                <a:latin typeface="Corsiva Hebrew"/>
                <a:ea typeface="Corsiva Hebrew"/>
                <a:cs typeface="Corsiva Hebrew"/>
                <a:sym typeface="Corsiva Hebrew"/>
              </a:rPr>
              <a:t>The role of the SME and Innovation to the NHS</a:t>
            </a:r>
            <a:r>
              <a:rPr lang="en-GB" sz="3600" b="0" i="0" u="none" strike="noStrike" cap="none">
                <a:solidFill>
                  <a:srgbClr val="29525B"/>
                </a:solidFill>
                <a:latin typeface="Corsiva Hebrew"/>
                <a:ea typeface="Corsiva Hebrew"/>
                <a:cs typeface="Corsiva Hebrew"/>
                <a:sym typeface="Corsiva Hebrew"/>
              </a:rPr>
              <a:t>”</a:t>
            </a:r>
            <a:endParaRPr sz="3600" b="0" i="0" u="none" strike="noStrike" cap="none">
              <a:solidFill>
                <a:srgbClr val="29525B"/>
              </a:solidFill>
              <a:latin typeface="Corsiva Hebrew"/>
              <a:ea typeface="Corsiva Hebrew"/>
              <a:cs typeface="Corsiva Hebrew"/>
              <a:sym typeface="Corsiva Hebrew"/>
            </a:endParaRPr>
          </a:p>
        </p:txBody>
      </p:sp>
      <p:sp>
        <p:nvSpPr>
          <p:cNvPr id="1173" name="Google Shape;1173;g17d722ec338_0_213"/>
          <p:cNvSpPr txBox="1"/>
          <p:nvPr/>
        </p:nvSpPr>
        <p:spPr>
          <a:xfrm>
            <a:off x="782433" y="5636938"/>
            <a:ext cx="5305500" cy="523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GB" sz="2800">
                <a:solidFill>
                  <a:schemeClr val="dk1"/>
                </a:solidFill>
                <a:latin typeface="Corsiva Hebrew"/>
                <a:ea typeface="Corsiva Hebrew"/>
                <a:cs typeface="Corsiva Hebrew"/>
                <a:sym typeface="Corsiva Hebrew"/>
              </a:rPr>
              <a:t>Neil Roberts</a:t>
            </a:r>
            <a:endParaRPr sz="1400" b="0" i="0" u="none" strike="noStrike" cap="none">
              <a:solidFill>
                <a:srgbClr val="000000"/>
              </a:solidFill>
              <a:latin typeface="Arial"/>
              <a:ea typeface="Arial"/>
              <a:cs typeface="Arial"/>
              <a:sym typeface="Arial"/>
            </a:endParaRPr>
          </a:p>
        </p:txBody>
      </p:sp>
      <p:sp>
        <p:nvSpPr>
          <p:cNvPr id="1174" name="Google Shape;1174;g17d722ec338_0_213"/>
          <p:cNvSpPr txBox="1"/>
          <p:nvPr/>
        </p:nvSpPr>
        <p:spPr>
          <a:xfrm>
            <a:off x="782432" y="6132162"/>
            <a:ext cx="5305500" cy="489300"/>
          </a:xfrm>
          <a:prstGeom prst="rect">
            <a:avLst/>
          </a:prstGeom>
          <a:noFill/>
          <a:ln>
            <a:noFill/>
          </a:ln>
        </p:spPr>
        <p:txBody>
          <a:bodyPr spcFirstLastPara="1" wrap="square" lIns="91425" tIns="45700" rIns="91425" bIns="45700" anchor="t" anchorCtr="0">
            <a:spAutoFit/>
          </a:bodyPr>
          <a:lstStyle/>
          <a:p>
            <a:pPr marL="0" lvl="0" indent="0" algn="ctr" rtl="0">
              <a:lnSpc>
                <a:spcPct val="115000"/>
              </a:lnSpc>
              <a:spcBef>
                <a:spcPts val="0"/>
              </a:spcBef>
              <a:spcAft>
                <a:spcPts val="0"/>
              </a:spcAft>
              <a:buClr>
                <a:schemeClr val="dk1"/>
              </a:buClr>
              <a:buSzPts val="1100"/>
              <a:buFont typeface="Arial"/>
              <a:buNone/>
            </a:pPr>
            <a:r>
              <a:rPr lang="en-GB" sz="1200">
                <a:solidFill>
                  <a:schemeClr val="dk1"/>
                </a:solidFill>
                <a:highlight>
                  <a:schemeClr val="lt1"/>
                </a:highlight>
                <a:latin typeface="Work Sans"/>
                <a:ea typeface="Work Sans"/>
                <a:cs typeface="Work Sans"/>
                <a:sym typeface="Work Sans"/>
              </a:rPr>
              <a:t>CEO</a:t>
            </a:r>
            <a:br>
              <a:rPr lang="en-GB" sz="1200">
                <a:solidFill>
                  <a:schemeClr val="dk1"/>
                </a:solidFill>
                <a:highlight>
                  <a:schemeClr val="lt1"/>
                </a:highlight>
                <a:latin typeface="Work Sans"/>
                <a:ea typeface="Work Sans"/>
                <a:cs typeface="Work Sans"/>
                <a:sym typeface="Work Sans"/>
              </a:rPr>
            </a:br>
            <a:r>
              <a:rPr lang="en-GB" sz="1200">
                <a:solidFill>
                  <a:schemeClr val="dk1"/>
                </a:solidFill>
                <a:highlight>
                  <a:schemeClr val="lt1"/>
                </a:highlight>
                <a:latin typeface="Work Sans"/>
                <a:ea typeface="Work Sans"/>
                <a:cs typeface="Work Sans"/>
                <a:sym typeface="Work Sans"/>
              </a:rPr>
              <a:t>SEHTA</a:t>
            </a:r>
            <a:endParaRPr sz="1200">
              <a:solidFill>
                <a:schemeClr val="dk1"/>
              </a:solidFill>
              <a:highlight>
                <a:schemeClr val="lt1"/>
              </a:highlight>
              <a:latin typeface="Work Sans"/>
              <a:ea typeface="Work Sans"/>
              <a:cs typeface="Work Sans"/>
              <a:sym typeface="Work Sans"/>
            </a:endParaRPr>
          </a:p>
        </p:txBody>
      </p:sp>
      <p:pic>
        <p:nvPicPr>
          <p:cNvPr id="1175" name="Google Shape;1175;g17d722ec338_0_213"/>
          <p:cNvPicPr preferRelativeResize="0"/>
          <p:nvPr/>
        </p:nvPicPr>
        <p:blipFill rotWithShape="1">
          <a:blip r:embed="rId3">
            <a:alphaModFix/>
          </a:blip>
          <a:srcRect/>
          <a:stretch/>
        </p:blipFill>
        <p:spPr>
          <a:xfrm>
            <a:off x="1739812" y="2326475"/>
            <a:ext cx="3390900" cy="3222750"/>
          </a:xfrm>
          <a:prstGeom prst="rect">
            <a:avLst/>
          </a:prstGeom>
          <a:noFill/>
          <a:ln>
            <a:noFill/>
          </a:ln>
        </p:spPr>
      </p:pic>
      <p:sp>
        <p:nvSpPr>
          <p:cNvPr id="1176" name="Google Shape;1176;g17d722ec338_0_213"/>
          <p:cNvSpPr/>
          <p:nvPr/>
        </p:nvSpPr>
        <p:spPr>
          <a:xfrm>
            <a:off x="2838150" y="631671"/>
            <a:ext cx="6515700" cy="466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rgbClr val="000000"/>
                </a:solidFill>
                <a:latin typeface="Work Sans"/>
                <a:ea typeface="Work Sans"/>
                <a:cs typeface="Work Sans"/>
                <a:sym typeface="Work Sans"/>
              </a:rPr>
              <a:t>The NHS </a:t>
            </a:r>
            <a:r>
              <a:rPr lang="en-GB" sz="2400" b="1">
                <a:latin typeface="Work Sans"/>
                <a:ea typeface="Work Sans"/>
                <a:cs typeface="Work Sans"/>
                <a:sym typeface="Work Sans"/>
              </a:rPr>
              <a:t>Telemedicine</a:t>
            </a:r>
            <a:r>
              <a:rPr lang="en-GB" sz="2400" b="1" i="0" u="none" strike="noStrike" cap="none">
                <a:solidFill>
                  <a:srgbClr val="000000"/>
                </a:solidFill>
                <a:latin typeface="Work Sans"/>
                <a:ea typeface="Work Sans"/>
                <a:cs typeface="Work Sans"/>
                <a:sym typeface="Work Sans"/>
              </a:rPr>
              <a:t> Conference 2022</a:t>
            </a:r>
            <a:endParaRPr sz="2400" b="0" i="0" u="none" strike="noStrike" cap="none">
              <a:solidFill>
                <a:schemeClr val="dk1"/>
              </a:solidFill>
              <a:latin typeface="Calibri"/>
              <a:ea typeface="Calibri"/>
              <a:cs typeface="Calibri"/>
              <a:sym typeface="Calibri"/>
            </a:endParaRPr>
          </a:p>
        </p:txBody>
      </p:sp>
      <p:pic>
        <p:nvPicPr>
          <p:cNvPr id="1177" name="Google Shape;1177;g17d722ec338_0_213"/>
          <p:cNvPicPr preferRelativeResize="0"/>
          <p:nvPr/>
        </p:nvPicPr>
        <p:blipFill rotWithShape="1">
          <a:blip r:embed="rId4">
            <a:alphaModFix/>
          </a:blip>
          <a:srcRect t="23912" b="24586"/>
          <a:stretch/>
        </p:blipFill>
        <p:spPr>
          <a:xfrm>
            <a:off x="9875519" y="308949"/>
            <a:ext cx="2175650" cy="1210363"/>
          </a:xfrm>
          <a:prstGeom prst="rect">
            <a:avLst/>
          </a:prstGeom>
          <a:noFill/>
          <a:ln>
            <a:noFill/>
          </a:ln>
        </p:spPr>
      </p:pic>
      <p:pic>
        <p:nvPicPr>
          <p:cNvPr id="1178" name="Google Shape;1178;g17d722ec338_0_213"/>
          <p:cNvPicPr preferRelativeResize="0"/>
          <p:nvPr/>
        </p:nvPicPr>
        <p:blipFill rotWithShape="1">
          <a:blip r:embed="rId5">
            <a:alphaModFix/>
          </a:blip>
          <a:srcRect t="7926" b="8110"/>
          <a:stretch/>
        </p:blipFill>
        <p:spPr>
          <a:xfrm>
            <a:off x="279652" y="246888"/>
            <a:ext cx="1589436" cy="1334475"/>
          </a:xfrm>
          <a:prstGeom prst="rect">
            <a:avLst/>
          </a:prstGeom>
          <a:noFill/>
          <a:ln>
            <a:noFill/>
          </a:ln>
        </p:spPr>
      </p:pic>
      <p:pic>
        <p:nvPicPr>
          <p:cNvPr id="1179" name="Google Shape;1179;g17d722ec338_0_213"/>
          <p:cNvPicPr preferRelativeResize="0"/>
          <p:nvPr/>
        </p:nvPicPr>
        <p:blipFill>
          <a:blip r:embed="rId6">
            <a:alphaModFix/>
          </a:blip>
          <a:stretch>
            <a:fillRect/>
          </a:stretch>
        </p:blipFill>
        <p:spPr>
          <a:xfrm>
            <a:off x="1739800" y="2326475"/>
            <a:ext cx="3390900" cy="3222750"/>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183"/>
        <p:cNvGrpSpPr/>
        <p:nvPr/>
      </p:nvGrpSpPr>
      <p:grpSpPr>
        <a:xfrm>
          <a:off x="0" y="0"/>
          <a:ext cx="0" cy="0"/>
          <a:chOff x="0" y="0"/>
          <a:chExt cx="0" cy="0"/>
        </a:xfrm>
      </p:grpSpPr>
      <p:sp>
        <p:nvSpPr>
          <p:cNvPr id="1184" name="Google Shape;1184;g17d722ec338_7_75"/>
          <p:cNvSpPr txBox="1">
            <a:spLocks noGrp="1"/>
          </p:cNvSpPr>
          <p:nvPr>
            <p:ph type="ctrTitle"/>
          </p:nvPr>
        </p:nvSpPr>
        <p:spPr>
          <a:xfrm>
            <a:off x="92765" y="1722246"/>
            <a:ext cx="12006469" cy="601145"/>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rgbClr val="964069"/>
              </a:buClr>
              <a:buSzPct val="100000"/>
              <a:buFont typeface="Arial"/>
              <a:buNone/>
            </a:pPr>
            <a:r>
              <a:rPr lang="en-GB" sz="4000" b="1">
                <a:solidFill>
                  <a:srgbClr val="964069"/>
                </a:solidFill>
                <a:latin typeface="Arial"/>
                <a:ea typeface="Arial"/>
                <a:cs typeface="Arial"/>
                <a:sym typeface="Arial"/>
              </a:rPr>
              <a:t>The NHS Telemedicine Conference 2022</a:t>
            </a:r>
            <a:endParaRPr sz="3100" b="1">
              <a:solidFill>
                <a:srgbClr val="964069"/>
              </a:solidFill>
              <a:latin typeface="Arial"/>
              <a:ea typeface="Arial"/>
              <a:cs typeface="Arial"/>
              <a:sym typeface="Arial"/>
            </a:endParaRPr>
          </a:p>
        </p:txBody>
      </p:sp>
      <p:sp>
        <p:nvSpPr>
          <p:cNvPr id="1185" name="Google Shape;1185;g17d722ec338_7_75"/>
          <p:cNvSpPr/>
          <p:nvPr/>
        </p:nvSpPr>
        <p:spPr>
          <a:xfrm>
            <a:off x="10671596" y="6468790"/>
            <a:ext cx="1237945" cy="24622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964069"/>
              </a:buClr>
              <a:buSzPts val="1000"/>
              <a:buFont typeface="Calibri"/>
              <a:buNone/>
            </a:pPr>
            <a:r>
              <a:rPr lang="en-GB" sz="1000" b="1" i="0" u="none" strike="noStrike" cap="none">
                <a:solidFill>
                  <a:srgbClr val="964069"/>
                </a:solidFill>
                <a:latin typeface="Calibri"/>
                <a:ea typeface="Calibri"/>
                <a:cs typeface="Calibri"/>
                <a:sym typeface="Calibri"/>
              </a:rPr>
              <a:t>©SEHTA 2022</a:t>
            </a:r>
            <a:endParaRPr/>
          </a:p>
        </p:txBody>
      </p:sp>
      <p:sp>
        <p:nvSpPr>
          <p:cNvPr id="1186" name="Google Shape;1186;g17d722ec338_7_75"/>
          <p:cNvSpPr/>
          <p:nvPr/>
        </p:nvSpPr>
        <p:spPr>
          <a:xfrm>
            <a:off x="1802296" y="2595618"/>
            <a:ext cx="8587408" cy="193899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GB" sz="3200" b="1" i="0" u="none" strike="noStrike" cap="none">
                <a:solidFill>
                  <a:srgbClr val="336699"/>
                </a:solidFill>
                <a:latin typeface="Arial"/>
                <a:ea typeface="Arial"/>
                <a:cs typeface="Arial"/>
                <a:sym typeface="Arial"/>
              </a:rPr>
              <a:t>Role of the SME and Innovation to the NHS</a:t>
            </a:r>
            <a:endParaRPr/>
          </a:p>
          <a:p>
            <a:pPr marL="0" marR="0" lvl="0" indent="0" algn="ctr" rtl="0">
              <a:spcBef>
                <a:spcPts val="0"/>
              </a:spcBef>
              <a:spcAft>
                <a:spcPts val="0"/>
              </a:spcAft>
              <a:buNone/>
            </a:pPr>
            <a:endParaRPr sz="2800" b="0" i="0" u="none" strike="noStrike" cap="none">
              <a:solidFill>
                <a:srgbClr val="0070C0"/>
              </a:solidFill>
              <a:latin typeface="Arial"/>
              <a:ea typeface="Arial"/>
              <a:cs typeface="Arial"/>
              <a:sym typeface="Arial"/>
            </a:endParaRPr>
          </a:p>
          <a:p>
            <a:pPr marL="0" marR="0" lvl="0" indent="0" algn="ctr" rtl="0">
              <a:spcBef>
                <a:spcPts val="0"/>
              </a:spcBef>
              <a:spcAft>
                <a:spcPts val="0"/>
              </a:spcAft>
              <a:buNone/>
            </a:pPr>
            <a:r>
              <a:rPr lang="en-GB" sz="2800" b="1" i="0" u="none" strike="noStrike" cap="none">
                <a:solidFill>
                  <a:srgbClr val="964069"/>
                </a:solidFill>
                <a:latin typeface="Arial"/>
                <a:ea typeface="Arial"/>
                <a:cs typeface="Arial"/>
                <a:sym typeface="Arial"/>
              </a:rPr>
              <a:t>Neil Roberts, CEO, SEHTA </a:t>
            </a:r>
            <a:endParaRPr/>
          </a:p>
        </p:txBody>
      </p:sp>
      <p:sp>
        <p:nvSpPr>
          <p:cNvPr id="1187" name="Google Shape;1187;g17d722ec338_7_75"/>
          <p:cNvSpPr txBox="1"/>
          <p:nvPr/>
        </p:nvSpPr>
        <p:spPr>
          <a:xfrm>
            <a:off x="2374537" y="4894625"/>
            <a:ext cx="7442925"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2800" b="1" i="0" u="none" strike="noStrike" cap="none">
                <a:solidFill>
                  <a:srgbClr val="336699"/>
                </a:solidFill>
                <a:latin typeface="Arial"/>
                <a:ea typeface="Arial"/>
                <a:cs typeface="Arial"/>
                <a:sym typeface="Arial"/>
              </a:rPr>
              <a:t>Thursday 3</a:t>
            </a:r>
            <a:r>
              <a:rPr lang="en-GB" sz="2800" b="1" i="0" u="none" strike="noStrike" cap="none" baseline="30000">
                <a:solidFill>
                  <a:srgbClr val="336699"/>
                </a:solidFill>
                <a:latin typeface="Arial"/>
                <a:ea typeface="Arial"/>
                <a:cs typeface="Arial"/>
                <a:sym typeface="Arial"/>
              </a:rPr>
              <a:t>rd</a:t>
            </a:r>
            <a:r>
              <a:rPr lang="en-GB" sz="2800" b="1" i="0" u="none" strike="noStrike" cap="none">
                <a:solidFill>
                  <a:srgbClr val="336699"/>
                </a:solidFill>
                <a:latin typeface="Arial"/>
                <a:ea typeface="Arial"/>
                <a:cs typeface="Arial"/>
                <a:sym typeface="Arial"/>
              </a:rPr>
              <a:t> November 2022</a:t>
            </a:r>
            <a:endParaRPr/>
          </a:p>
        </p:txBody>
      </p:sp>
      <p:pic>
        <p:nvPicPr>
          <p:cNvPr id="1188" name="Google Shape;1188;g17d722ec338_7_75" descr="Logo, company name&#10;&#10;Description automatically generated"/>
          <p:cNvPicPr preferRelativeResize="0"/>
          <p:nvPr/>
        </p:nvPicPr>
        <p:blipFill rotWithShape="1">
          <a:blip r:embed="rId3">
            <a:alphaModFix/>
          </a:blip>
          <a:srcRect/>
          <a:stretch/>
        </p:blipFill>
        <p:spPr>
          <a:xfrm>
            <a:off x="3021497" y="102559"/>
            <a:ext cx="1013792" cy="1013792"/>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192"/>
        <p:cNvGrpSpPr/>
        <p:nvPr/>
      </p:nvGrpSpPr>
      <p:grpSpPr>
        <a:xfrm>
          <a:off x="0" y="0"/>
          <a:ext cx="0" cy="0"/>
          <a:chOff x="0" y="0"/>
          <a:chExt cx="0" cy="0"/>
        </a:xfrm>
      </p:grpSpPr>
      <p:sp>
        <p:nvSpPr>
          <p:cNvPr id="1193" name="Google Shape;1193;g17d722ec338_7_161"/>
          <p:cNvSpPr txBox="1">
            <a:spLocks noGrp="1"/>
          </p:cNvSpPr>
          <p:nvPr>
            <p:ph type="subTitle" idx="1"/>
          </p:nvPr>
        </p:nvSpPr>
        <p:spPr>
          <a:xfrm>
            <a:off x="2464904" y="1969196"/>
            <a:ext cx="7354957" cy="655133"/>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964069"/>
              </a:buClr>
              <a:buSzPts val="3600"/>
              <a:buNone/>
            </a:pPr>
            <a:r>
              <a:rPr lang="en-GB" sz="3600" b="1">
                <a:solidFill>
                  <a:srgbClr val="964069"/>
                </a:solidFill>
                <a:latin typeface="Arial"/>
                <a:ea typeface="Arial"/>
                <a:cs typeface="Arial"/>
                <a:sym typeface="Arial"/>
              </a:rPr>
              <a:t>SME’s in Healthcare</a:t>
            </a:r>
            <a:endParaRPr/>
          </a:p>
        </p:txBody>
      </p:sp>
      <p:sp>
        <p:nvSpPr>
          <p:cNvPr id="1194" name="Google Shape;1194;g17d722ec338_7_161"/>
          <p:cNvSpPr/>
          <p:nvPr/>
        </p:nvSpPr>
        <p:spPr>
          <a:xfrm>
            <a:off x="10101752" y="6488668"/>
            <a:ext cx="1237945" cy="24622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964069"/>
              </a:buClr>
              <a:buSzPts val="1000"/>
              <a:buFont typeface="Calibri"/>
              <a:buNone/>
            </a:pPr>
            <a:r>
              <a:rPr lang="en-GB" sz="1000" b="1" i="0" u="none" strike="noStrike" cap="none">
                <a:solidFill>
                  <a:srgbClr val="964069"/>
                </a:solidFill>
                <a:latin typeface="Calibri"/>
                <a:ea typeface="Calibri"/>
                <a:cs typeface="Calibri"/>
                <a:sym typeface="Calibri"/>
              </a:rPr>
              <a:t>©SEHTA 2022</a:t>
            </a:r>
            <a:endParaRPr/>
          </a:p>
        </p:txBody>
      </p:sp>
      <p:sp>
        <p:nvSpPr>
          <p:cNvPr id="1195" name="Google Shape;1195;g17d722ec338_7_161"/>
          <p:cNvSpPr txBox="1"/>
          <p:nvPr/>
        </p:nvSpPr>
        <p:spPr>
          <a:xfrm>
            <a:off x="1172145" y="2033206"/>
            <a:ext cx="10167552" cy="527114"/>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dk1"/>
              </a:buClr>
              <a:buSzPts val="2400"/>
              <a:buFont typeface="Arial"/>
              <a:buNone/>
            </a:pPr>
            <a:endParaRPr sz="2400" b="0" i="0" u="none" strike="noStrike" cap="none">
              <a:solidFill>
                <a:srgbClr val="336699"/>
              </a:solidFill>
              <a:latin typeface="Calibri"/>
              <a:ea typeface="Calibri"/>
              <a:cs typeface="Calibri"/>
              <a:sym typeface="Calibri"/>
            </a:endParaRPr>
          </a:p>
        </p:txBody>
      </p:sp>
      <p:sp>
        <p:nvSpPr>
          <p:cNvPr id="1196" name="Google Shape;1196;g17d722ec338_7_161"/>
          <p:cNvSpPr txBox="1"/>
          <p:nvPr/>
        </p:nvSpPr>
        <p:spPr>
          <a:xfrm>
            <a:off x="2372137" y="3064630"/>
            <a:ext cx="7858541" cy="16312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0" i="0" u="none" strike="noStrike" cap="none">
                <a:solidFill>
                  <a:srgbClr val="336699"/>
                </a:solidFill>
                <a:latin typeface="Arial"/>
                <a:ea typeface="Arial"/>
                <a:cs typeface="Arial"/>
                <a:sym typeface="Arial"/>
              </a:rPr>
              <a:t>With 3,860 companies, HealthTech is the largest employer within UK Life Sciences, and 89% of its businesses fall into the SME category</a:t>
            </a:r>
            <a:endParaRPr/>
          </a:p>
          <a:p>
            <a:pPr marL="0" marR="0" lvl="0" indent="0" algn="l" rtl="0">
              <a:spcBef>
                <a:spcPts val="0"/>
              </a:spcBef>
              <a:spcAft>
                <a:spcPts val="0"/>
              </a:spcAft>
              <a:buNone/>
            </a:pPr>
            <a:endParaRPr sz="2000">
              <a:solidFill>
                <a:srgbClr val="336699"/>
              </a:solidFill>
              <a:latin typeface="Arial"/>
              <a:ea typeface="Arial"/>
              <a:cs typeface="Arial"/>
              <a:sym typeface="Arial"/>
            </a:endParaRPr>
          </a:p>
          <a:p>
            <a:pPr marL="0" marR="0" lvl="0" indent="0" algn="l" rtl="0">
              <a:spcBef>
                <a:spcPts val="0"/>
              </a:spcBef>
              <a:spcAft>
                <a:spcPts val="0"/>
              </a:spcAft>
              <a:buNone/>
            </a:pPr>
            <a:r>
              <a:rPr lang="en-GB" sz="2000" i="1">
                <a:solidFill>
                  <a:srgbClr val="336699"/>
                </a:solidFill>
                <a:latin typeface="Arial"/>
                <a:ea typeface="Arial"/>
                <a:cs typeface="Arial"/>
                <a:sym typeface="Arial"/>
              </a:rPr>
              <a:t>Source: ABHI</a:t>
            </a:r>
            <a:endParaRPr/>
          </a:p>
        </p:txBody>
      </p:sp>
      <p:pic>
        <p:nvPicPr>
          <p:cNvPr id="1197" name="Google Shape;1197;g17d722ec338_7_161" descr="Logo, company name&#10;&#10;Description automatically generated"/>
          <p:cNvPicPr preferRelativeResize="0"/>
          <p:nvPr/>
        </p:nvPicPr>
        <p:blipFill rotWithShape="1">
          <a:blip r:embed="rId3">
            <a:alphaModFix/>
          </a:blip>
          <a:srcRect/>
          <a:stretch/>
        </p:blipFill>
        <p:spPr>
          <a:xfrm>
            <a:off x="3048000" y="0"/>
            <a:ext cx="1013792" cy="1013792"/>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201"/>
        <p:cNvGrpSpPr/>
        <p:nvPr/>
      </p:nvGrpSpPr>
      <p:grpSpPr>
        <a:xfrm>
          <a:off x="0" y="0"/>
          <a:ext cx="0" cy="0"/>
          <a:chOff x="0" y="0"/>
          <a:chExt cx="0" cy="0"/>
        </a:xfrm>
      </p:grpSpPr>
      <p:sp>
        <p:nvSpPr>
          <p:cNvPr id="1202" name="Google Shape;1202;g17d722ec338_7_169"/>
          <p:cNvSpPr txBox="1">
            <a:spLocks noGrp="1"/>
          </p:cNvSpPr>
          <p:nvPr>
            <p:ph type="title"/>
          </p:nvPr>
        </p:nvSpPr>
        <p:spPr>
          <a:xfrm>
            <a:off x="2072293" y="1478623"/>
            <a:ext cx="8621215" cy="502061"/>
          </a:xfrm>
          <a:prstGeom prst="rect">
            <a:avLst/>
          </a:prstGeom>
          <a:noFill/>
          <a:ln>
            <a:noFill/>
          </a:ln>
        </p:spPr>
        <p:txBody>
          <a:bodyPr spcFirstLastPara="1" wrap="square" lIns="0" tIns="9525" rIns="0" bIns="0" anchor="ctr" anchorCtr="0">
            <a:spAutoFit/>
          </a:bodyPr>
          <a:lstStyle/>
          <a:p>
            <a:pPr marL="9525" lvl="0" indent="0" algn="ctr" rtl="0">
              <a:lnSpc>
                <a:spcPct val="100000"/>
              </a:lnSpc>
              <a:spcBef>
                <a:spcPts val="0"/>
              </a:spcBef>
              <a:spcAft>
                <a:spcPts val="0"/>
              </a:spcAft>
              <a:buClr>
                <a:srgbClr val="964069"/>
              </a:buClr>
              <a:buSzPts val="3200"/>
              <a:buFont typeface="Arial"/>
              <a:buNone/>
            </a:pPr>
            <a:r>
              <a:rPr lang="en-GB" sz="3200" b="1">
                <a:solidFill>
                  <a:srgbClr val="964069"/>
                </a:solidFill>
                <a:latin typeface="Arial"/>
                <a:ea typeface="Arial"/>
                <a:cs typeface="Arial"/>
                <a:sym typeface="Arial"/>
              </a:rPr>
              <a:t>Aim - to Improve Healthcare</a:t>
            </a:r>
            <a:endParaRPr sz="3200" b="1">
              <a:solidFill>
                <a:srgbClr val="964069"/>
              </a:solidFill>
              <a:latin typeface="Arial"/>
              <a:ea typeface="Arial"/>
              <a:cs typeface="Arial"/>
              <a:sym typeface="Arial"/>
            </a:endParaRPr>
          </a:p>
        </p:txBody>
      </p:sp>
      <p:sp>
        <p:nvSpPr>
          <p:cNvPr id="1203" name="Google Shape;1203;g17d722ec338_7_169"/>
          <p:cNvSpPr/>
          <p:nvPr/>
        </p:nvSpPr>
        <p:spPr>
          <a:xfrm>
            <a:off x="10693508" y="6484038"/>
            <a:ext cx="1237945" cy="24622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GB" sz="1000" b="1">
                <a:solidFill>
                  <a:srgbClr val="964069"/>
                </a:solidFill>
                <a:latin typeface="Calibri"/>
                <a:ea typeface="Calibri"/>
                <a:cs typeface="Calibri"/>
                <a:sym typeface="Calibri"/>
              </a:rPr>
              <a:t>©SEHTA 2022</a:t>
            </a:r>
            <a:endParaRPr/>
          </a:p>
        </p:txBody>
      </p:sp>
      <p:pic>
        <p:nvPicPr>
          <p:cNvPr id="1204" name="Google Shape;1204;g17d722ec338_7_169"/>
          <p:cNvPicPr preferRelativeResize="0"/>
          <p:nvPr/>
        </p:nvPicPr>
        <p:blipFill rotWithShape="1">
          <a:blip r:embed="rId3">
            <a:alphaModFix/>
          </a:blip>
          <a:srcRect/>
          <a:stretch/>
        </p:blipFill>
        <p:spPr>
          <a:xfrm>
            <a:off x="1641691" y="2067340"/>
            <a:ext cx="6930955" cy="4399928"/>
          </a:xfrm>
          <a:prstGeom prst="rect">
            <a:avLst/>
          </a:prstGeom>
          <a:noFill/>
          <a:ln>
            <a:noFill/>
          </a:ln>
        </p:spPr>
      </p:pic>
      <p:pic>
        <p:nvPicPr>
          <p:cNvPr id="1205" name="Google Shape;1205;g17d722ec338_7_169" descr="Logo, company name&#10;&#10;Description automatically generated"/>
          <p:cNvPicPr preferRelativeResize="0"/>
          <p:nvPr/>
        </p:nvPicPr>
        <p:blipFill rotWithShape="1">
          <a:blip r:embed="rId4">
            <a:alphaModFix/>
          </a:blip>
          <a:srcRect/>
          <a:stretch/>
        </p:blipFill>
        <p:spPr>
          <a:xfrm>
            <a:off x="3021497" y="0"/>
            <a:ext cx="1013792" cy="1013792"/>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209"/>
        <p:cNvGrpSpPr/>
        <p:nvPr/>
      </p:nvGrpSpPr>
      <p:grpSpPr>
        <a:xfrm>
          <a:off x="0" y="0"/>
          <a:ext cx="0" cy="0"/>
          <a:chOff x="0" y="0"/>
          <a:chExt cx="0" cy="0"/>
        </a:xfrm>
      </p:grpSpPr>
      <p:sp>
        <p:nvSpPr>
          <p:cNvPr id="1210" name="Google Shape;1210;g17d722ec338_7_252"/>
          <p:cNvSpPr txBox="1">
            <a:spLocks noGrp="1"/>
          </p:cNvSpPr>
          <p:nvPr>
            <p:ph type="subTitle" idx="1"/>
          </p:nvPr>
        </p:nvSpPr>
        <p:spPr>
          <a:xfrm>
            <a:off x="1856441" y="1602831"/>
            <a:ext cx="9268629" cy="1219882"/>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964069"/>
              </a:buClr>
              <a:buSzPts val="3200"/>
              <a:buNone/>
            </a:pPr>
            <a:r>
              <a:rPr lang="en-GB" sz="3200" b="1">
                <a:solidFill>
                  <a:srgbClr val="964069"/>
                </a:solidFill>
                <a:latin typeface="Arial"/>
                <a:ea typeface="Arial"/>
                <a:cs typeface="Arial"/>
                <a:sym typeface="Arial"/>
              </a:rPr>
              <a:t>The Opportunity</a:t>
            </a:r>
            <a:endParaRPr/>
          </a:p>
          <a:p>
            <a:pPr marL="0" lvl="0" indent="0" algn="ctr" rtl="0">
              <a:lnSpc>
                <a:spcPct val="100000"/>
              </a:lnSpc>
              <a:spcBef>
                <a:spcPts val="0"/>
              </a:spcBef>
              <a:spcAft>
                <a:spcPts val="0"/>
              </a:spcAft>
              <a:buClr>
                <a:srgbClr val="964069"/>
              </a:buClr>
              <a:buSzPts val="3200"/>
              <a:buNone/>
            </a:pPr>
            <a:r>
              <a:rPr lang="en-GB" sz="3200" b="1">
                <a:solidFill>
                  <a:srgbClr val="964069"/>
                </a:solidFill>
                <a:latin typeface="Arial"/>
                <a:ea typeface="Arial"/>
                <a:cs typeface="Arial"/>
                <a:sym typeface="Arial"/>
              </a:rPr>
              <a:t>NHS – Long Term Plan</a:t>
            </a:r>
            <a:endParaRPr/>
          </a:p>
        </p:txBody>
      </p:sp>
      <p:sp>
        <p:nvSpPr>
          <p:cNvPr id="1211" name="Google Shape;1211;g17d722ec338_7_252"/>
          <p:cNvSpPr/>
          <p:nvPr/>
        </p:nvSpPr>
        <p:spPr>
          <a:xfrm>
            <a:off x="10720724" y="6498607"/>
            <a:ext cx="1237945" cy="24622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964069"/>
              </a:buClr>
              <a:buSzPts val="1000"/>
              <a:buFont typeface="Calibri"/>
              <a:buNone/>
            </a:pPr>
            <a:r>
              <a:rPr lang="en-GB" sz="1000" b="1" i="0" u="none" strike="noStrike" cap="none">
                <a:solidFill>
                  <a:srgbClr val="964069"/>
                </a:solidFill>
                <a:latin typeface="Calibri"/>
                <a:ea typeface="Calibri"/>
                <a:cs typeface="Calibri"/>
                <a:sym typeface="Calibri"/>
              </a:rPr>
              <a:t>©SEHTA 2022</a:t>
            </a:r>
            <a:endParaRPr/>
          </a:p>
        </p:txBody>
      </p:sp>
      <p:sp>
        <p:nvSpPr>
          <p:cNvPr id="1212" name="Google Shape;1212;g17d722ec338_7_252"/>
          <p:cNvSpPr txBox="1"/>
          <p:nvPr/>
        </p:nvSpPr>
        <p:spPr>
          <a:xfrm>
            <a:off x="1856441" y="2902179"/>
            <a:ext cx="9483256" cy="2536272"/>
          </a:xfrm>
          <a:prstGeom prst="rect">
            <a:avLst/>
          </a:prstGeom>
          <a:noFill/>
          <a:ln>
            <a:noFill/>
          </a:ln>
        </p:spPr>
        <p:txBody>
          <a:bodyPr spcFirstLastPara="1" wrap="square" lIns="91425" tIns="45700" rIns="91425" bIns="45700" anchor="t" anchorCtr="0">
            <a:spAutoFit/>
          </a:bodyPr>
          <a:lstStyle/>
          <a:p>
            <a:pPr marL="36000" marR="0" lvl="0" indent="-36000" algn="l" rtl="0">
              <a:spcBef>
                <a:spcPts val="0"/>
              </a:spcBef>
              <a:spcAft>
                <a:spcPts val="0"/>
              </a:spcAft>
              <a:buClr>
                <a:srgbClr val="336699"/>
              </a:buClr>
              <a:buSzPts val="2800"/>
              <a:buFont typeface="Arial"/>
              <a:buChar char="•"/>
            </a:pPr>
            <a:r>
              <a:rPr lang="en-GB" sz="2800">
                <a:solidFill>
                  <a:srgbClr val="336699"/>
                </a:solidFill>
                <a:latin typeface="Arial"/>
                <a:ea typeface="Arial"/>
                <a:cs typeface="Arial"/>
                <a:sym typeface="Arial"/>
              </a:rPr>
              <a:t>Making sure everyone gets the best start</a:t>
            </a:r>
            <a:endParaRPr/>
          </a:p>
          <a:p>
            <a:pPr marL="0" marR="0" lvl="0" indent="0" algn="l" rtl="0">
              <a:spcBef>
                <a:spcPts val="0"/>
              </a:spcBef>
              <a:spcAft>
                <a:spcPts val="0"/>
              </a:spcAft>
              <a:buNone/>
            </a:pPr>
            <a:r>
              <a:rPr lang="en-GB" sz="2800">
                <a:solidFill>
                  <a:srgbClr val="336699"/>
                </a:solidFill>
                <a:latin typeface="Arial"/>
                <a:ea typeface="Arial"/>
                <a:cs typeface="Arial"/>
                <a:sym typeface="Arial"/>
              </a:rPr>
              <a:t>   in life</a:t>
            </a:r>
            <a:endParaRPr/>
          </a:p>
          <a:p>
            <a:pPr marL="285750" marR="0" lvl="0" indent="-285750" algn="l" rtl="0">
              <a:spcBef>
                <a:spcPts val="1200"/>
              </a:spcBef>
              <a:spcAft>
                <a:spcPts val="0"/>
              </a:spcAft>
              <a:buClr>
                <a:srgbClr val="336699"/>
              </a:buClr>
              <a:buSzPts val="2800"/>
              <a:buFont typeface="Arial"/>
              <a:buChar char="•"/>
            </a:pPr>
            <a:r>
              <a:rPr lang="en-GB" sz="2800">
                <a:solidFill>
                  <a:srgbClr val="336699"/>
                </a:solidFill>
                <a:latin typeface="Arial"/>
                <a:ea typeface="Arial"/>
                <a:cs typeface="Arial"/>
                <a:sym typeface="Arial"/>
              </a:rPr>
              <a:t>Delivering world class care for major health problems</a:t>
            </a:r>
            <a:endParaRPr/>
          </a:p>
          <a:p>
            <a:pPr marL="285750" marR="0" lvl="0" indent="-285750" algn="l" rtl="0">
              <a:lnSpc>
                <a:spcPct val="150000"/>
              </a:lnSpc>
              <a:spcBef>
                <a:spcPts val="0"/>
              </a:spcBef>
              <a:spcAft>
                <a:spcPts val="0"/>
              </a:spcAft>
              <a:buClr>
                <a:srgbClr val="336699"/>
              </a:buClr>
              <a:buSzPts val="2800"/>
              <a:buFont typeface="Arial"/>
              <a:buChar char="•"/>
            </a:pPr>
            <a:r>
              <a:rPr lang="en-GB" sz="2800">
                <a:solidFill>
                  <a:srgbClr val="336699"/>
                </a:solidFill>
                <a:latin typeface="Arial"/>
                <a:ea typeface="Arial"/>
                <a:cs typeface="Arial"/>
                <a:sym typeface="Arial"/>
              </a:rPr>
              <a:t>Supporting people to Age Well</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C:\Users\rachelbinks\Desktop\Desktop Folder 05.02.20\Logos\logo-edge.gif.jpg">
            <a:extLst>
              <a:ext uri="{FF2B5EF4-FFF2-40B4-BE49-F238E27FC236}">
                <a16:creationId xmlns:a16="http://schemas.microsoft.com/office/drawing/2014/main" id="{CA350C31-95F5-46CB-A904-305EB3D21E8C}"/>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6549306" y="5948327"/>
            <a:ext cx="3096344" cy="892810"/>
          </a:xfrm>
          <a:prstGeom prst="rect">
            <a:avLst/>
          </a:prstGeom>
          <a:noFill/>
          <a:ln>
            <a:noFill/>
          </a:ln>
        </p:spPr>
      </p:pic>
      <p:sp>
        <p:nvSpPr>
          <p:cNvPr id="6" name="Content Placeholder 1"/>
          <p:cNvSpPr txBox="1">
            <a:spLocks/>
          </p:cNvSpPr>
          <p:nvPr/>
        </p:nvSpPr>
        <p:spPr>
          <a:xfrm>
            <a:off x="5800262" y="1520925"/>
            <a:ext cx="4443112" cy="4795404"/>
          </a:xfrm>
          <a:prstGeom prst="rect">
            <a:avLst/>
          </a:prstGeom>
        </p:spPr>
        <p:txBody>
          <a:bodyPr/>
          <a:lstStyle>
            <a:lvl1pPr marL="0" marR="0" indent="0" algn="l" defTabSz="457200" rtl="0" eaLnBrk="1" fontAlgn="auto" latinLnBrk="0" hangingPunct="1">
              <a:lnSpc>
                <a:spcPct val="100000"/>
              </a:lnSpc>
              <a:spcBef>
                <a:spcPts val="0"/>
              </a:spcBef>
              <a:spcAft>
                <a:spcPts val="432"/>
              </a:spcAft>
              <a:buClr>
                <a:srgbClr val="105AA9"/>
              </a:buClr>
              <a:buSzPct val="110000"/>
              <a:buFont typeface="Wingdings" charset="2"/>
              <a:buChar char="§"/>
              <a:tabLst/>
              <a:defRPr sz="1800" b="0" kern="1200">
                <a:solidFill>
                  <a:schemeClr val="tx1"/>
                </a:solidFill>
                <a:latin typeface="+mn-lt"/>
                <a:ea typeface="+mn-ea"/>
                <a:cs typeface="+mn-cs"/>
              </a:defRPr>
            </a:lvl1pPr>
            <a:lvl2pPr marL="742950" indent="-285750" algn="l" defTabSz="457200" rtl="0" eaLnBrk="1" latinLnBrk="0" hangingPunct="1">
              <a:spcBef>
                <a:spcPts val="0"/>
              </a:spcBef>
              <a:spcAft>
                <a:spcPts val="432"/>
              </a:spcAft>
              <a:buClr>
                <a:srgbClr val="105AA9"/>
              </a:buClr>
              <a:buSzPct val="110000"/>
              <a:buFont typeface="Wingdings" charset="2"/>
              <a:buChar char="§"/>
              <a:defRPr sz="1800" kern="1200">
                <a:solidFill>
                  <a:schemeClr val="tx1"/>
                </a:solidFill>
                <a:latin typeface="+mn-lt"/>
                <a:ea typeface="+mn-ea"/>
                <a:cs typeface="+mn-cs"/>
              </a:defRPr>
            </a:lvl2pPr>
            <a:lvl3pPr marL="1143000" indent="-228600" algn="l" defTabSz="457200" rtl="0" eaLnBrk="1" latinLnBrk="0" hangingPunct="1">
              <a:spcBef>
                <a:spcPts val="0"/>
              </a:spcBef>
              <a:spcAft>
                <a:spcPts val="432"/>
              </a:spcAft>
              <a:buClr>
                <a:srgbClr val="105AA9"/>
              </a:buClr>
              <a:buSzPct val="110000"/>
              <a:buFont typeface="Wingdings" charset="2"/>
              <a:buChar char="§"/>
              <a:defRPr sz="1800" kern="1200">
                <a:solidFill>
                  <a:schemeClr val="tx1"/>
                </a:solidFill>
                <a:latin typeface="+mn-lt"/>
                <a:ea typeface="+mn-ea"/>
                <a:cs typeface="+mn-cs"/>
              </a:defRPr>
            </a:lvl3pPr>
            <a:lvl4pPr marL="1600200" indent="-228600" algn="l" defTabSz="457200" rtl="0" eaLnBrk="1" latinLnBrk="0" hangingPunct="1">
              <a:spcBef>
                <a:spcPts val="0"/>
              </a:spcBef>
              <a:spcAft>
                <a:spcPts val="432"/>
              </a:spcAft>
              <a:buClr>
                <a:srgbClr val="105AA9"/>
              </a:buClr>
              <a:buSzPct val="110000"/>
              <a:buFont typeface="Wingdings" charset="2"/>
              <a:buChar char="§"/>
              <a:defRPr sz="1400" kern="1200">
                <a:solidFill>
                  <a:schemeClr val="tx1"/>
                </a:solidFill>
                <a:latin typeface="+mn-lt"/>
                <a:ea typeface="+mn-ea"/>
                <a:cs typeface="+mn-cs"/>
              </a:defRPr>
            </a:lvl4pPr>
            <a:lvl5pPr marL="2057400" indent="-228600" algn="l" defTabSz="457200" rtl="0" eaLnBrk="1" latinLnBrk="0" hangingPunct="1">
              <a:spcBef>
                <a:spcPts val="0"/>
              </a:spcBef>
              <a:spcAft>
                <a:spcPts val="432"/>
              </a:spcAft>
              <a:buClr>
                <a:srgbClr val="105AA9"/>
              </a:buClr>
              <a:buSzPct val="110000"/>
              <a:buFont typeface="Wingdings" charset="2"/>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None/>
            </a:pPr>
            <a:r>
              <a:rPr lang="en-US" sz="2800" b="1" dirty="0">
                <a:solidFill>
                  <a:srgbClr val="13B5ED"/>
                </a:solidFill>
                <a:latin typeface="Calibri"/>
              </a:rPr>
              <a:t>Teleconsultation</a:t>
            </a:r>
          </a:p>
          <a:p>
            <a:pPr>
              <a:buNone/>
            </a:pPr>
            <a:r>
              <a:rPr lang="en-US" sz="2800" b="1" dirty="0">
                <a:solidFill>
                  <a:srgbClr val="13B5ED"/>
                </a:solidFill>
                <a:latin typeface="Calibri"/>
              </a:rPr>
              <a:t>	</a:t>
            </a:r>
            <a:r>
              <a:rPr lang="en-US" sz="2000" dirty="0">
                <a:solidFill>
                  <a:prstClr val="black"/>
                </a:solidFill>
                <a:latin typeface="Calibri"/>
              </a:rPr>
              <a:t>Electronic Patient Record</a:t>
            </a:r>
          </a:p>
          <a:p>
            <a:pPr>
              <a:buNone/>
            </a:pPr>
            <a:r>
              <a:rPr lang="en-US" sz="2000" dirty="0">
                <a:solidFill>
                  <a:prstClr val="black"/>
                </a:solidFill>
                <a:latin typeface="Calibri"/>
              </a:rPr>
              <a:t>	Registered Practitioners</a:t>
            </a:r>
          </a:p>
          <a:p>
            <a:pPr>
              <a:buNone/>
            </a:pPr>
            <a:r>
              <a:rPr lang="en-US" sz="2000" dirty="0">
                <a:solidFill>
                  <a:prstClr val="black"/>
                </a:solidFill>
                <a:latin typeface="Calibri"/>
              </a:rPr>
              <a:t>	Video Assessment</a:t>
            </a:r>
          </a:p>
          <a:p>
            <a:pPr>
              <a:buNone/>
            </a:pPr>
            <a:r>
              <a:rPr lang="en-US" sz="2800" b="1" dirty="0">
                <a:solidFill>
                  <a:srgbClr val="00B0F0"/>
                </a:solidFill>
                <a:latin typeface="Calibri"/>
              </a:rPr>
              <a:t>24/7 clinical hub</a:t>
            </a:r>
          </a:p>
          <a:p>
            <a:pPr>
              <a:buNone/>
            </a:pPr>
            <a:r>
              <a:rPr lang="en-US" sz="2000" dirty="0">
                <a:solidFill>
                  <a:prstClr val="black"/>
                </a:solidFill>
                <a:latin typeface="Calibri"/>
              </a:rPr>
              <a:t>       improving patient experience</a:t>
            </a:r>
          </a:p>
          <a:p>
            <a:pPr>
              <a:buNone/>
            </a:pPr>
            <a:r>
              <a:rPr lang="en-US" sz="2000" dirty="0">
                <a:solidFill>
                  <a:prstClr val="black"/>
                </a:solidFill>
                <a:latin typeface="Calibri"/>
              </a:rPr>
              <a:t>       changing patient flow</a:t>
            </a:r>
          </a:p>
          <a:p>
            <a:pPr>
              <a:buNone/>
            </a:pPr>
            <a:r>
              <a:rPr lang="en-US" sz="2000" dirty="0">
                <a:solidFill>
                  <a:prstClr val="black"/>
                </a:solidFill>
                <a:latin typeface="Calibri"/>
              </a:rPr>
              <a:t>       reducing costs</a:t>
            </a:r>
          </a:p>
        </p:txBody>
      </p:sp>
      <p:pic>
        <p:nvPicPr>
          <p:cNvPr id="7" name="Picture 6">
            <a:extLst>
              <a:ext uri="{FF2B5EF4-FFF2-40B4-BE49-F238E27FC236}">
                <a16:creationId xmlns:a16="http://schemas.microsoft.com/office/drawing/2014/main" id="{0B409A83-D708-4745-B3D7-1CF288A31889}"/>
              </a:ext>
            </a:extLst>
          </p:cNvPr>
          <p:cNvPicPr>
            <a:picLocks noChangeAspect="1"/>
          </p:cNvPicPr>
          <p:nvPr/>
        </p:nvPicPr>
        <p:blipFill>
          <a:blip r:embed="rId3"/>
          <a:stretch>
            <a:fillRect/>
          </a:stretch>
        </p:blipFill>
        <p:spPr>
          <a:xfrm>
            <a:off x="1736393" y="4365104"/>
            <a:ext cx="4018900" cy="2232248"/>
          </a:xfrm>
          <a:prstGeom prst="rect">
            <a:avLst/>
          </a:prstGeom>
        </p:spPr>
      </p:pic>
      <p:pic>
        <p:nvPicPr>
          <p:cNvPr id="8" name="Picture 7">
            <a:extLst>
              <a:ext uri="{FF2B5EF4-FFF2-40B4-BE49-F238E27FC236}">
                <a16:creationId xmlns:a16="http://schemas.microsoft.com/office/drawing/2014/main" id="{BBD1156C-0B59-4DB1-8F3F-340BD9B9357C}"/>
              </a:ext>
            </a:extLst>
          </p:cNvPr>
          <p:cNvPicPr>
            <a:picLocks noChangeAspect="1"/>
          </p:cNvPicPr>
          <p:nvPr/>
        </p:nvPicPr>
        <p:blipFill>
          <a:blip r:embed="rId4"/>
          <a:stretch>
            <a:fillRect/>
          </a:stretch>
        </p:blipFill>
        <p:spPr>
          <a:xfrm>
            <a:off x="1736393" y="1556792"/>
            <a:ext cx="4018900" cy="2578910"/>
          </a:xfrm>
          <a:prstGeom prst="rect">
            <a:avLst/>
          </a:prstGeom>
        </p:spPr>
      </p:pic>
      <p:pic>
        <p:nvPicPr>
          <p:cNvPr id="9"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08731" y="647233"/>
            <a:ext cx="2022784" cy="792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2"/>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buClrTx/>
            </a:pPr>
            <a:endParaRPr lang="en-GB" sz="1800" kern="1200">
              <a:solidFill>
                <a:prstClr val="black"/>
              </a:solidFill>
              <a:latin typeface="Calibri"/>
              <a:ea typeface="+mn-ea"/>
              <a:cs typeface="+mn-cs"/>
            </a:endParaRPr>
          </a:p>
        </p:txBody>
      </p:sp>
      <p:graphicFrame>
        <p:nvGraphicFramePr>
          <p:cNvPr id="3" name="Object 2"/>
          <p:cNvGraphicFramePr>
            <a:graphicFrameLocks noChangeAspect="1"/>
          </p:cNvGraphicFramePr>
          <p:nvPr/>
        </p:nvGraphicFramePr>
        <p:xfrm>
          <a:off x="8616950" y="1"/>
          <a:ext cx="2057400" cy="1389063"/>
        </p:xfrm>
        <a:graphic>
          <a:graphicData uri="http://schemas.openxmlformats.org/presentationml/2006/ole">
            <mc:AlternateContent xmlns:mc="http://schemas.openxmlformats.org/markup-compatibility/2006">
              <mc:Choice xmlns:v="urn:schemas-microsoft-com:vml" Requires="v">
                <p:oleObj name="Bitmap Image" r:id="rId6" imgW="11716352" imgH="5950256" progId="PBrush">
                  <p:embed/>
                </p:oleObj>
              </mc:Choice>
              <mc:Fallback>
                <p:oleObj name="Bitmap Image" r:id="rId6" imgW="11716352" imgH="5950256" progId="PBrush">
                  <p:embed/>
                  <p:pic>
                    <p:nvPicPr>
                      <p:cNvPr id="3"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16950" y="1"/>
                        <a:ext cx="2057400" cy="138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 name="Title 2"/>
          <p:cNvSpPr txBox="1">
            <a:spLocks/>
          </p:cNvSpPr>
          <p:nvPr/>
        </p:nvSpPr>
        <p:spPr>
          <a:xfrm>
            <a:off x="1558162" y="8216"/>
            <a:ext cx="7259782" cy="58230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buClrTx/>
            </a:pPr>
            <a:r>
              <a:rPr lang="en-GB" sz="3600" b="1" dirty="0">
                <a:solidFill>
                  <a:srgbClr val="0066CC"/>
                </a:solidFill>
                <a:latin typeface="Calibri"/>
              </a:rPr>
              <a:t>Digital Care Hub - </a:t>
            </a:r>
            <a:r>
              <a:rPr lang="en-US" sz="3600" b="1" dirty="0">
                <a:solidFill>
                  <a:srgbClr val="0066CC"/>
                </a:solidFill>
                <a:latin typeface="Calibri"/>
              </a:rPr>
              <a:t>Services Delivered</a:t>
            </a:r>
            <a:endParaRPr lang="en-GB" sz="3600" dirty="0">
              <a:solidFill>
                <a:srgbClr val="0066CC"/>
              </a:solidFill>
              <a:latin typeface="Calibri"/>
            </a:endParaRPr>
          </a:p>
        </p:txBody>
      </p:sp>
      <p:pic>
        <p:nvPicPr>
          <p:cNvPr id="12" name="Picture 11">
            <a:extLst>
              <a:ext uri="{FF2B5EF4-FFF2-40B4-BE49-F238E27FC236}">
                <a16:creationId xmlns:a16="http://schemas.microsoft.com/office/drawing/2014/main" id="{3F2DFA18-71AC-475E-96DA-CABCADA7620F}"/>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513241" y="4613275"/>
            <a:ext cx="2127585" cy="1447601"/>
          </a:xfrm>
          <a:prstGeom prst="rect">
            <a:avLst/>
          </a:prstGeom>
          <a:noFill/>
          <a:ln>
            <a:noFill/>
          </a:ln>
        </p:spPr>
      </p:pic>
      <p:pic>
        <p:nvPicPr>
          <p:cNvPr id="13" name="Picture 12">
            <a:extLst>
              <a:ext uri="{FF2B5EF4-FFF2-40B4-BE49-F238E27FC236}">
                <a16:creationId xmlns:a16="http://schemas.microsoft.com/office/drawing/2014/main" id="{908F2F06-8696-44B1-A1BC-4E1364CE8147}"/>
              </a:ext>
            </a:extLst>
          </p:cNvPr>
          <p:cNvPicPr/>
          <p:nvPr/>
        </p:nvPicPr>
        <p:blipFill>
          <a:blip r:embed="rId9">
            <a:extLst>
              <a:ext uri="{28A0092B-C50C-407E-A947-70E740481C1C}">
                <a14:useLocalDpi xmlns:a14="http://schemas.microsoft.com/office/drawing/2010/main" val="0"/>
              </a:ext>
            </a:extLst>
          </a:blip>
          <a:srcRect/>
          <a:stretch>
            <a:fillRect/>
          </a:stretch>
        </p:blipFill>
        <p:spPr bwMode="auto">
          <a:xfrm>
            <a:off x="5755293" y="4795341"/>
            <a:ext cx="2592288" cy="910814"/>
          </a:xfrm>
          <a:prstGeom prst="rect">
            <a:avLst/>
          </a:prstGeom>
          <a:noFill/>
          <a:ln>
            <a:noFill/>
          </a:ln>
        </p:spPr>
      </p:pic>
    </p:spTree>
    <p:extLst>
      <p:ext uri="{BB962C8B-B14F-4D97-AF65-F5344CB8AC3E}">
        <p14:creationId xmlns:p14="http://schemas.microsoft.com/office/powerpoint/2010/main" val="20270786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216"/>
        <p:cNvGrpSpPr/>
        <p:nvPr/>
      </p:nvGrpSpPr>
      <p:grpSpPr>
        <a:xfrm>
          <a:off x="0" y="0"/>
          <a:ext cx="0" cy="0"/>
          <a:chOff x="0" y="0"/>
          <a:chExt cx="0" cy="0"/>
        </a:xfrm>
      </p:grpSpPr>
      <p:sp>
        <p:nvSpPr>
          <p:cNvPr id="1217" name="Google Shape;1217;g17d722ec338_7_258"/>
          <p:cNvSpPr txBox="1">
            <a:spLocks noGrp="1"/>
          </p:cNvSpPr>
          <p:nvPr>
            <p:ph type="title"/>
          </p:nvPr>
        </p:nvSpPr>
        <p:spPr>
          <a:xfrm>
            <a:off x="1298713" y="1385493"/>
            <a:ext cx="10040983" cy="502061"/>
          </a:xfrm>
          <a:prstGeom prst="rect">
            <a:avLst/>
          </a:prstGeom>
          <a:noFill/>
          <a:ln>
            <a:noFill/>
          </a:ln>
        </p:spPr>
        <p:txBody>
          <a:bodyPr spcFirstLastPara="1" wrap="square" lIns="0" tIns="9525" rIns="0" bIns="0" anchor="ctr" anchorCtr="0">
            <a:spAutoFit/>
          </a:bodyPr>
          <a:lstStyle/>
          <a:p>
            <a:pPr marL="9525" lvl="0" indent="0" algn="ctr" rtl="0">
              <a:lnSpc>
                <a:spcPct val="100000"/>
              </a:lnSpc>
              <a:spcBef>
                <a:spcPts val="0"/>
              </a:spcBef>
              <a:spcAft>
                <a:spcPts val="0"/>
              </a:spcAft>
              <a:buClr>
                <a:srgbClr val="964069"/>
              </a:buClr>
              <a:buSzPts val="3200"/>
              <a:buFont typeface="Arial"/>
              <a:buNone/>
            </a:pPr>
            <a:r>
              <a:rPr lang="en-GB" sz="3200" b="1">
                <a:solidFill>
                  <a:srgbClr val="964069"/>
                </a:solidFill>
                <a:latin typeface="Arial"/>
                <a:ea typeface="Arial"/>
                <a:cs typeface="Arial"/>
                <a:sym typeface="Arial"/>
              </a:rPr>
              <a:t>Understanding the Ecosystem</a:t>
            </a:r>
            <a:endParaRPr sz="3200" b="1">
              <a:solidFill>
                <a:srgbClr val="964069"/>
              </a:solidFill>
              <a:latin typeface="Arial"/>
              <a:ea typeface="Arial"/>
              <a:cs typeface="Arial"/>
              <a:sym typeface="Arial"/>
            </a:endParaRPr>
          </a:p>
        </p:txBody>
      </p:sp>
      <p:sp>
        <p:nvSpPr>
          <p:cNvPr id="1218" name="Google Shape;1218;g17d722ec338_7_258"/>
          <p:cNvSpPr/>
          <p:nvPr/>
        </p:nvSpPr>
        <p:spPr>
          <a:xfrm>
            <a:off x="10720723" y="6458851"/>
            <a:ext cx="1237945" cy="24622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964069"/>
              </a:buClr>
              <a:buSzPts val="1000"/>
              <a:buFont typeface="Calibri"/>
              <a:buNone/>
            </a:pPr>
            <a:r>
              <a:rPr lang="en-GB" sz="1000" b="1" i="0" u="none" strike="noStrike" cap="none">
                <a:solidFill>
                  <a:srgbClr val="964069"/>
                </a:solidFill>
                <a:latin typeface="Calibri"/>
                <a:ea typeface="Calibri"/>
                <a:cs typeface="Calibri"/>
                <a:sym typeface="Calibri"/>
              </a:rPr>
              <a:t>©SEHTA 2022</a:t>
            </a:r>
            <a:endParaRPr/>
          </a:p>
        </p:txBody>
      </p:sp>
      <p:pic>
        <p:nvPicPr>
          <p:cNvPr id="1219" name="Google Shape;1219;g17d722ec338_7_258"/>
          <p:cNvPicPr preferRelativeResize="0"/>
          <p:nvPr/>
        </p:nvPicPr>
        <p:blipFill rotWithShape="1">
          <a:blip r:embed="rId3">
            <a:alphaModFix/>
          </a:blip>
          <a:srcRect/>
          <a:stretch/>
        </p:blipFill>
        <p:spPr>
          <a:xfrm>
            <a:off x="4273005" y="2105438"/>
            <a:ext cx="5534189" cy="3858613"/>
          </a:xfrm>
          <a:prstGeom prst="rect">
            <a:avLst/>
          </a:prstGeom>
          <a:noFill/>
          <a:ln>
            <a:noFill/>
          </a:ln>
        </p:spPr>
      </p:pic>
      <p:pic>
        <p:nvPicPr>
          <p:cNvPr id="1220" name="Google Shape;1220;g17d722ec338_7_258"/>
          <p:cNvPicPr preferRelativeResize="0"/>
          <p:nvPr/>
        </p:nvPicPr>
        <p:blipFill rotWithShape="1">
          <a:blip r:embed="rId4">
            <a:alphaModFix/>
          </a:blip>
          <a:srcRect/>
          <a:stretch/>
        </p:blipFill>
        <p:spPr>
          <a:xfrm>
            <a:off x="823807" y="1833493"/>
            <a:ext cx="1323561" cy="1323561"/>
          </a:xfrm>
          <a:prstGeom prst="rect">
            <a:avLst/>
          </a:prstGeom>
          <a:noFill/>
          <a:ln>
            <a:noFill/>
          </a:ln>
        </p:spPr>
      </p:pic>
      <p:pic>
        <p:nvPicPr>
          <p:cNvPr id="1221" name="Google Shape;1221;g17d722ec338_7_258"/>
          <p:cNvPicPr preferRelativeResize="0"/>
          <p:nvPr/>
        </p:nvPicPr>
        <p:blipFill rotWithShape="1">
          <a:blip r:embed="rId5">
            <a:alphaModFix/>
          </a:blip>
          <a:srcRect/>
          <a:stretch/>
        </p:blipFill>
        <p:spPr>
          <a:xfrm>
            <a:off x="1497875" y="2948296"/>
            <a:ext cx="1971094" cy="985547"/>
          </a:xfrm>
          <a:prstGeom prst="rect">
            <a:avLst/>
          </a:prstGeom>
          <a:noFill/>
          <a:ln>
            <a:noFill/>
          </a:ln>
        </p:spPr>
      </p:pic>
      <p:pic>
        <p:nvPicPr>
          <p:cNvPr id="1222" name="Google Shape;1222;g17d722ec338_7_258"/>
          <p:cNvPicPr preferRelativeResize="0"/>
          <p:nvPr/>
        </p:nvPicPr>
        <p:blipFill rotWithShape="1">
          <a:blip r:embed="rId6">
            <a:alphaModFix/>
          </a:blip>
          <a:srcRect/>
          <a:stretch/>
        </p:blipFill>
        <p:spPr>
          <a:xfrm>
            <a:off x="359815" y="4127865"/>
            <a:ext cx="1707089" cy="597481"/>
          </a:xfrm>
          <a:prstGeom prst="rect">
            <a:avLst/>
          </a:prstGeom>
          <a:noFill/>
          <a:ln>
            <a:noFill/>
          </a:ln>
        </p:spPr>
      </p:pic>
      <p:pic>
        <p:nvPicPr>
          <p:cNvPr id="1223" name="Google Shape;1223;g17d722ec338_7_258"/>
          <p:cNvPicPr preferRelativeResize="0"/>
          <p:nvPr/>
        </p:nvPicPr>
        <p:blipFill rotWithShape="1">
          <a:blip r:embed="rId7">
            <a:alphaModFix/>
          </a:blip>
          <a:srcRect/>
          <a:stretch/>
        </p:blipFill>
        <p:spPr>
          <a:xfrm>
            <a:off x="1706180" y="5048646"/>
            <a:ext cx="1803014" cy="1009687"/>
          </a:xfrm>
          <a:prstGeom prst="rect">
            <a:avLst/>
          </a:prstGeom>
          <a:noFill/>
          <a:ln>
            <a:noFill/>
          </a:ln>
        </p:spPr>
      </p:pic>
      <p:pic>
        <p:nvPicPr>
          <p:cNvPr id="1224" name="Google Shape;1224;g17d722ec338_7_258" descr="Logo, company name&#10;&#10;Description automatically generated"/>
          <p:cNvPicPr preferRelativeResize="0"/>
          <p:nvPr/>
        </p:nvPicPr>
        <p:blipFill rotWithShape="1">
          <a:blip r:embed="rId8">
            <a:alphaModFix/>
          </a:blip>
          <a:srcRect/>
          <a:stretch/>
        </p:blipFill>
        <p:spPr>
          <a:xfrm>
            <a:off x="3021497" y="0"/>
            <a:ext cx="1013792" cy="1013792"/>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228"/>
        <p:cNvGrpSpPr/>
        <p:nvPr/>
      </p:nvGrpSpPr>
      <p:grpSpPr>
        <a:xfrm>
          <a:off x="0" y="0"/>
          <a:ext cx="0" cy="0"/>
          <a:chOff x="0" y="0"/>
          <a:chExt cx="0" cy="0"/>
        </a:xfrm>
      </p:grpSpPr>
      <p:sp>
        <p:nvSpPr>
          <p:cNvPr id="1229" name="Google Shape;1229;g17d722ec338_7_269"/>
          <p:cNvSpPr txBox="1">
            <a:spLocks noGrp="1"/>
          </p:cNvSpPr>
          <p:nvPr>
            <p:ph type="subTitle" idx="1"/>
          </p:nvPr>
        </p:nvSpPr>
        <p:spPr>
          <a:xfrm>
            <a:off x="1066929" y="1509851"/>
            <a:ext cx="10058141" cy="655133"/>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964069"/>
              </a:buClr>
              <a:buSzPts val="3200"/>
              <a:buNone/>
            </a:pPr>
            <a:r>
              <a:rPr lang="en-GB" sz="3200" b="1">
                <a:solidFill>
                  <a:srgbClr val="964069"/>
                </a:solidFill>
                <a:latin typeface="Arial"/>
                <a:ea typeface="Arial"/>
                <a:cs typeface="Arial"/>
                <a:sym typeface="Arial"/>
              </a:rPr>
              <a:t>Competitive behaviour</a:t>
            </a:r>
            <a:endParaRPr/>
          </a:p>
        </p:txBody>
      </p:sp>
      <p:sp>
        <p:nvSpPr>
          <p:cNvPr id="1230" name="Google Shape;1230;g17d722ec338_7_269"/>
          <p:cNvSpPr/>
          <p:nvPr/>
        </p:nvSpPr>
        <p:spPr>
          <a:xfrm>
            <a:off x="10101752" y="6488668"/>
            <a:ext cx="1237945" cy="24622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964069"/>
              </a:buClr>
              <a:buSzPts val="1000"/>
              <a:buFont typeface="Calibri"/>
              <a:buNone/>
            </a:pPr>
            <a:r>
              <a:rPr lang="en-GB" sz="1000" b="1" i="0" u="none" strike="noStrike" cap="none">
                <a:solidFill>
                  <a:srgbClr val="964069"/>
                </a:solidFill>
                <a:latin typeface="Calibri"/>
                <a:ea typeface="Calibri"/>
                <a:cs typeface="Calibri"/>
                <a:sym typeface="Calibri"/>
              </a:rPr>
              <a:t>©SEHTA 2022</a:t>
            </a:r>
            <a:endParaRPr/>
          </a:p>
        </p:txBody>
      </p:sp>
      <p:sp>
        <p:nvSpPr>
          <p:cNvPr id="1231" name="Google Shape;1231;g17d722ec338_7_269"/>
          <p:cNvSpPr txBox="1"/>
          <p:nvPr/>
        </p:nvSpPr>
        <p:spPr>
          <a:xfrm>
            <a:off x="1172145" y="2033206"/>
            <a:ext cx="10167552" cy="527114"/>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dk1"/>
              </a:buClr>
              <a:buSzPts val="2400"/>
              <a:buFont typeface="Arial"/>
              <a:buNone/>
            </a:pPr>
            <a:endParaRPr sz="2400">
              <a:solidFill>
                <a:srgbClr val="336699"/>
              </a:solidFill>
              <a:latin typeface="Calibri"/>
              <a:ea typeface="Calibri"/>
              <a:cs typeface="Calibri"/>
              <a:sym typeface="Calibri"/>
            </a:endParaRPr>
          </a:p>
        </p:txBody>
      </p:sp>
      <p:pic>
        <p:nvPicPr>
          <p:cNvPr id="1232" name="Google Shape;1232;g17d722ec338_7_269"/>
          <p:cNvPicPr preferRelativeResize="0"/>
          <p:nvPr/>
        </p:nvPicPr>
        <p:blipFill rotWithShape="1">
          <a:blip r:embed="rId3">
            <a:alphaModFix/>
          </a:blip>
          <a:srcRect/>
          <a:stretch/>
        </p:blipFill>
        <p:spPr>
          <a:xfrm>
            <a:off x="2641600" y="1676401"/>
            <a:ext cx="5181599" cy="5181599"/>
          </a:xfrm>
          <a:prstGeom prst="rect">
            <a:avLst/>
          </a:prstGeom>
          <a:noFill/>
          <a:ln>
            <a:noFill/>
          </a:ln>
        </p:spPr>
      </p:pic>
      <p:pic>
        <p:nvPicPr>
          <p:cNvPr id="1233" name="Google Shape;1233;g17d722ec338_7_269" descr="Logo, company name&#10;&#10;Description automatically generated"/>
          <p:cNvPicPr preferRelativeResize="0"/>
          <p:nvPr/>
        </p:nvPicPr>
        <p:blipFill rotWithShape="1">
          <a:blip r:embed="rId4">
            <a:alphaModFix/>
          </a:blip>
          <a:srcRect/>
          <a:stretch/>
        </p:blipFill>
        <p:spPr>
          <a:xfrm>
            <a:off x="2955237" y="0"/>
            <a:ext cx="1013792" cy="1013792"/>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237"/>
        <p:cNvGrpSpPr/>
        <p:nvPr/>
      </p:nvGrpSpPr>
      <p:grpSpPr>
        <a:xfrm>
          <a:off x="0" y="0"/>
          <a:ext cx="0" cy="0"/>
          <a:chOff x="0" y="0"/>
          <a:chExt cx="0" cy="0"/>
        </a:xfrm>
      </p:grpSpPr>
      <p:sp>
        <p:nvSpPr>
          <p:cNvPr id="1238" name="Google Shape;1238;g17d722ec338_7_277"/>
          <p:cNvSpPr txBox="1">
            <a:spLocks noGrp="1"/>
          </p:cNvSpPr>
          <p:nvPr>
            <p:ph type="subTitle" idx="1"/>
          </p:nvPr>
        </p:nvSpPr>
        <p:spPr>
          <a:xfrm>
            <a:off x="1066929" y="1509851"/>
            <a:ext cx="10058141" cy="655133"/>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964069"/>
              </a:buClr>
              <a:buSzPts val="3200"/>
              <a:buNone/>
            </a:pPr>
            <a:r>
              <a:rPr lang="en-GB" sz="3200" b="1">
                <a:solidFill>
                  <a:srgbClr val="964069"/>
                </a:solidFill>
                <a:latin typeface="Arial"/>
                <a:ea typeface="Arial"/>
                <a:cs typeface="Arial"/>
                <a:sym typeface="Arial"/>
              </a:rPr>
              <a:t>Product – Life cycle of use</a:t>
            </a:r>
            <a:endParaRPr/>
          </a:p>
        </p:txBody>
      </p:sp>
      <p:sp>
        <p:nvSpPr>
          <p:cNvPr id="1239" name="Google Shape;1239;g17d722ec338_7_277"/>
          <p:cNvSpPr/>
          <p:nvPr/>
        </p:nvSpPr>
        <p:spPr>
          <a:xfrm>
            <a:off x="10720724" y="6478728"/>
            <a:ext cx="1237945" cy="24622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964069"/>
              </a:buClr>
              <a:buSzPts val="1000"/>
              <a:buFont typeface="Calibri"/>
              <a:buNone/>
            </a:pPr>
            <a:r>
              <a:rPr lang="en-GB" sz="1000" b="1" i="0" u="none" strike="noStrike" cap="none">
                <a:solidFill>
                  <a:srgbClr val="964069"/>
                </a:solidFill>
                <a:latin typeface="Calibri"/>
                <a:ea typeface="Calibri"/>
                <a:cs typeface="Calibri"/>
                <a:sym typeface="Calibri"/>
              </a:rPr>
              <a:t>©SEHTA 2022</a:t>
            </a:r>
            <a:endParaRPr/>
          </a:p>
        </p:txBody>
      </p:sp>
      <p:sp>
        <p:nvSpPr>
          <p:cNvPr id="1240" name="Google Shape;1240;g17d722ec338_7_277"/>
          <p:cNvSpPr txBox="1"/>
          <p:nvPr/>
        </p:nvSpPr>
        <p:spPr>
          <a:xfrm>
            <a:off x="1172145" y="2033206"/>
            <a:ext cx="10167552" cy="527114"/>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dk1"/>
              </a:buClr>
              <a:buSzPts val="2400"/>
              <a:buFont typeface="Arial"/>
              <a:buNone/>
            </a:pPr>
            <a:endParaRPr sz="2400">
              <a:solidFill>
                <a:srgbClr val="336699"/>
              </a:solidFill>
              <a:latin typeface="Calibri"/>
              <a:ea typeface="Calibri"/>
              <a:cs typeface="Calibri"/>
              <a:sym typeface="Calibri"/>
            </a:endParaRPr>
          </a:p>
        </p:txBody>
      </p:sp>
      <p:pic>
        <p:nvPicPr>
          <p:cNvPr id="1241" name="Google Shape;1241;g17d722ec338_7_277"/>
          <p:cNvPicPr preferRelativeResize="0"/>
          <p:nvPr/>
        </p:nvPicPr>
        <p:blipFill rotWithShape="1">
          <a:blip r:embed="rId3">
            <a:alphaModFix/>
          </a:blip>
          <a:srcRect/>
          <a:stretch/>
        </p:blipFill>
        <p:spPr>
          <a:xfrm>
            <a:off x="0" y="2560320"/>
            <a:ext cx="9144000" cy="3081528"/>
          </a:xfrm>
          <a:prstGeom prst="rect">
            <a:avLst/>
          </a:prstGeom>
          <a:noFill/>
          <a:ln>
            <a:noFill/>
          </a:ln>
        </p:spPr>
      </p:pic>
      <p:pic>
        <p:nvPicPr>
          <p:cNvPr id="1242" name="Google Shape;1242;g17d722ec338_7_277" descr="Logo, company name&#10;&#10;Description automatically generated"/>
          <p:cNvPicPr preferRelativeResize="0"/>
          <p:nvPr/>
        </p:nvPicPr>
        <p:blipFill rotWithShape="1">
          <a:blip r:embed="rId4">
            <a:alphaModFix/>
          </a:blip>
          <a:srcRect/>
          <a:stretch/>
        </p:blipFill>
        <p:spPr>
          <a:xfrm>
            <a:off x="2902227" y="66683"/>
            <a:ext cx="1013792" cy="1013792"/>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246"/>
        <p:cNvGrpSpPr/>
        <p:nvPr/>
      </p:nvGrpSpPr>
      <p:grpSpPr>
        <a:xfrm>
          <a:off x="0" y="0"/>
          <a:ext cx="0" cy="0"/>
          <a:chOff x="0" y="0"/>
          <a:chExt cx="0" cy="0"/>
        </a:xfrm>
      </p:grpSpPr>
      <p:sp>
        <p:nvSpPr>
          <p:cNvPr id="1247" name="Google Shape;1247;g17d722ec338_7_285"/>
          <p:cNvSpPr txBox="1">
            <a:spLocks noGrp="1"/>
          </p:cNvSpPr>
          <p:nvPr>
            <p:ph type="subTitle" idx="1"/>
          </p:nvPr>
        </p:nvSpPr>
        <p:spPr>
          <a:xfrm>
            <a:off x="1066929" y="1509851"/>
            <a:ext cx="10058141" cy="655133"/>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964069"/>
              </a:buClr>
              <a:buSzPts val="3200"/>
              <a:buNone/>
            </a:pPr>
            <a:r>
              <a:rPr lang="en-GB" sz="3200" b="1">
                <a:solidFill>
                  <a:srgbClr val="964069"/>
                </a:solidFill>
                <a:latin typeface="Arial"/>
                <a:ea typeface="Arial"/>
                <a:cs typeface="Arial"/>
                <a:sym typeface="Arial"/>
              </a:rPr>
              <a:t>Selection and Adoption of Innovation </a:t>
            </a:r>
            <a:endParaRPr/>
          </a:p>
        </p:txBody>
      </p:sp>
      <p:sp>
        <p:nvSpPr>
          <p:cNvPr id="1248" name="Google Shape;1248;g17d722ec338_7_285"/>
          <p:cNvSpPr/>
          <p:nvPr/>
        </p:nvSpPr>
        <p:spPr>
          <a:xfrm>
            <a:off x="10825940" y="6562156"/>
            <a:ext cx="1237945" cy="24622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964069"/>
              </a:buClr>
              <a:buSzPts val="1000"/>
              <a:buFont typeface="Calibri"/>
              <a:buNone/>
            </a:pPr>
            <a:r>
              <a:rPr lang="en-GB" sz="1000" b="1" i="0" u="none" strike="noStrike" cap="none">
                <a:solidFill>
                  <a:srgbClr val="964069"/>
                </a:solidFill>
                <a:latin typeface="Calibri"/>
                <a:ea typeface="Calibri"/>
                <a:cs typeface="Calibri"/>
                <a:sym typeface="Calibri"/>
              </a:rPr>
              <a:t>©SEHTA 2022</a:t>
            </a:r>
            <a:endParaRPr/>
          </a:p>
        </p:txBody>
      </p:sp>
      <p:sp>
        <p:nvSpPr>
          <p:cNvPr id="1249" name="Google Shape;1249;g17d722ec338_7_285"/>
          <p:cNvSpPr txBox="1"/>
          <p:nvPr/>
        </p:nvSpPr>
        <p:spPr>
          <a:xfrm>
            <a:off x="1172145" y="2033206"/>
            <a:ext cx="10167552" cy="527114"/>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dk1"/>
              </a:buClr>
              <a:buSzPts val="2400"/>
              <a:buFont typeface="Arial"/>
              <a:buNone/>
            </a:pPr>
            <a:endParaRPr sz="2400">
              <a:solidFill>
                <a:srgbClr val="336699"/>
              </a:solidFill>
              <a:latin typeface="Calibri"/>
              <a:ea typeface="Calibri"/>
              <a:cs typeface="Calibri"/>
              <a:sym typeface="Calibri"/>
            </a:endParaRPr>
          </a:p>
        </p:txBody>
      </p:sp>
      <p:pic>
        <p:nvPicPr>
          <p:cNvPr id="1250" name="Google Shape;1250;g17d722ec338_7_285"/>
          <p:cNvPicPr preferRelativeResize="0"/>
          <p:nvPr/>
        </p:nvPicPr>
        <p:blipFill rotWithShape="1">
          <a:blip r:embed="rId3">
            <a:alphaModFix/>
          </a:blip>
          <a:srcRect t="3161" r="3065" b="7291"/>
          <a:stretch/>
        </p:blipFill>
        <p:spPr>
          <a:xfrm>
            <a:off x="1735603" y="2195478"/>
            <a:ext cx="9709311" cy="4204406"/>
          </a:xfrm>
          <a:prstGeom prst="rect">
            <a:avLst/>
          </a:prstGeom>
          <a:noFill/>
          <a:ln>
            <a:noFill/>
          </a:ln>
        </p:spPr>
      </p:pic>
      <p:pic>
        <p:nvPicPr>
          <p:cNvPr id="1251" name="Google Shape;1251;g17d722ec338_7_285" descr="Logo, company name&#10;&#10;Description automatically generated"/>
          <p:cNvPicPr preferRelativeResize="0"/>
          <p:nvPr/>
        </p:nvPicPr>
        <p:blipFill rotWithShape="1">
          <a:blip r:embed="rId4">
            <a:alphaModFix/>
          </a:blip>
          <a:srcRect/>
          <a:stretch/>
        </p:blipFill>
        <p:spPr>
          <a:xfrm>
            <a:off x="2888976" y="0"/>
            <a:ext cx="1013792" cy="1013792"/>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256"/>
        <p:cNvGrpSpPr/>
        <p:nvPr/>
      </p:nvGrpSpPr>
      <p:grpSpPr>
        <a:xfrm>
          <a:off x="0" y="0"/>
          <a:ext cx="0" cy="0"/>
          <a:chOff x="0" y="0"/>
          <a:chExt cx="0" cy="0"/>
        </a:xfrm>
      </p:grpSpPr>
      <p:sp>
        <p:nvSpPr>
          <p:cNvPr id="1257" name="Google Shape;1257;g17d722ec338_7_293"/>
          <p:cNvSpPr/>
          <p:nvPr/>
        </p:nvSpPr>
        <p:spPr>
          <a:xfrm>
            <a:off x="10101752" y="6488668"/>
            <a:ext cx="1237945" cy="24622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964069"/>
              </a:buClr>
              <a:buSzPts val="1000"/>
              <a:buFont typeface="Calibri"/>
              <a:buNone/>
            </a:pPr>
            <a:r>
              <a:rPr lang="en-GB" sz="1000" b="1" i="0" u="none" strike="noStrike" cap="none">
                <a:solidFill>
                  <a:srgbClr val="964069"/>
                </a:solidFill>
                <a:latin typeface="Calibri"/>
                <a:ea typeface="Calibri"/>
                <a:cs typeface="Calibri"/>
                <a:sym typeface="Calibri"/>
              </a:rPr>
              <a:t>©SEHTA 2022</a:t>
            </a:r>
            <a:endParaRPr/>
          </a:p>
        </p:txBody>
      </p:sp>
      <p:sp>
        <p:nvSpPr>
          <p:cNvPr id="1258" name="Google Shape;1258;g17d722ec338_7_293"/>
          <p:cNvSpPr txBox="1"/>
          <p:nvPr/>
        </p:nvSpPr>
        <p:spPr>
          <a:xfrm>
            <a:off x="1172145" y="2033206"/>
            <a:ext cx="10167552" cy="527114"/>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dk1"/>
              </a:buClr>
              <a:buSzPts val="2400"/>
              <a:buFont typeface="Arial"/>
              <a:buNone/>
            </a:pPr>
            <a:endParaRPr sz="2400">
              <a:solidFill>
                <a:srgbClr val="336699"/>
              </a:solidFill>
              <a:latin typeface="Calibri"/>
              <a:ea typeface="Calibri"/>
              <a:cs typeface="Calibri"/>
              <a:sym typeface="Calibri"/>
            </a:endParaRPr>
          </a:p>
        </p:txBody>
      </p:sp>
      <p:pic>
        <p:nvPicPr>
          <p:cNvPr id="1259" name="Google Shape;1259;g17d722ec338_7_293"/>
          <p:cNvPicPr preferRelativeResize="0"/>
          <p:nvPr/>
        </p:nvPicPr>
        <p:blipFill rotWithShape="1">
          <a:blip r:embed="rId3">
            <a:alphaModFix/>
          </a:blip>
          <a:srcRect/>
          <a:stretch/>
        </p:blipFill>
        <p:spPr>
          <a:xfrm>
            <a:off x="1684795" y="1500717"/>
            <a:ext cx="7625664" cy="5023732"/>
          </a:xfrm>
          <a:prstGeom prst="rect">
            <a:avLst/>
          </a:prstGeom>
          <a:noFill/>
          <a:ln>
            <a:noFill/>
          </a:ln>
        </p:spPr>
      </p:pic>
      <p:pic>
        <p:nvPicPr>
          <p:cNvPr id="1260" name="Google Shape;1260;g17d722ec338_7_293" descr="Logo, company name&#10;&#10;Description automatically generated"/>
          <p:cNvPicPr preferRelativeResize="0"/>
          <p:nvPr/>
        </p:nvPicPr>
        <p:blipFill rotWithShape="1">
          <a:blip r:embed="rId4">
            <a:alphaModFix/>
          </a:blip>
          <a:srcRect/>
          <a:stretch/>
        </p:blipFill>
        <p:spPr>
          <a:xfrm>
            <a:off x="2875724" y="20027"/>
            <a:ext cx="1013792" cy="1013792"/>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264"/>
        <p:cNvGrpSpPr/>
        <p:nvPr/>
      </p:nvGrpSpPr>
      <p:grpSpPr>
        <a:xfrm>
          <a:off x="0" y="0"/>
          <a:ext cx="0" cy="0"/>
          <a:chOff x="0" y="0"/>
          <a:chExt cx="0" cy="0"/>
        </a:xfrm>
      </p:grpSpPr>
      <p:sp>
        <p:nvSpPr>
          <p:cNvPr id="1265" name="Google Shape;1265;g17d722ec338_7_301"/>
          <p:cNvSpPr txBox="1">
            <a:spLocks noGrp="1"/>
          </p:cNvSpPr>
          <p:nvPr>
            <p:ph type="subTitle" idx="1"/>
          </p:nvPr>
        </p:nvSpPr>
        <p:spPr>
          <a:xfrm>
            <a:off x="1987825" y="1509851"/>
            <a:ext cx="9137244" cy="655133"/>
          </a:xfrm>
          <a:prstGeom prst="rect">
            <a:avLst/>
          </a:prstGeom>
          <a:noFill/>
          <a:ln>
            <a:noFill/>
          </a:ln>
        </p:spPr>
        <p:txBody>
          <a:bodyPr spcFirstLastPara="1" wrap="square" lIns="91425" tIns="45700" rIns="91425" bIns="45700" anchor="t" anchorCtr="0">
            <a:noAutofit/>
          </a:bodyPr>
          <a:lstStyle/>
          <a:p>
            <a:pPr marL="0" lvl="0" indent="0" algn="ctr" rtl="0">
              <a:lnSpc>
                <a:spcPct val="100000"/>
              </a:lnSpc>
              <a:spcBef>
                <a:spcPts val="0"/>
              </a:spcBef>
              <a:spcAft>
                <a:spcPts val="0"/>
              </a:spcAft>
              <a:buClr>
                <a:srgbClr val="964069"/>
              </a:buClr>
              <a:buSzPts val="3200"/>
              <a:buNone/>
            </a:pPr>
            <a:r>
              <a:rPr lang="en-GB" sz="3200" b="1">
                <a:solidFill>
                  <a:srgbClr val="964069"/>
                </a:solidFill>
                <a:latin typeface="Arial"/>
                <a:ea typeface="Arial"/>
                <a:cs typeface="Arial"/>
                <a:sym typeface="Arial"/>
              </a:rPr>
              <a:t>How best to work together</a:t>
            </a:r>
            <a:endParaRPr/>
          </a:p>
        </p:txBody>
      </p:sp>
      <p:sp>
        <p:nvSpPr>
          <p:cNvPr id="1266" name="Google Shape;1266;g17d722ec338_7_301"/>
          <p:cNvSpPr/>
          <p:nvPr/>
        </p:nvSpPr>
        <p:spPr>
          <a:xfrm>
            <a:off x="10101752" y="6488668"/>
            <a:ext cx="1237945" cy="24622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964069"/>
              </a:buClr>
              <a:buSzPts val="1000"/>
              <a:buFont typeface="Calibri"/>
              <a:buNone/>
            </a:pPr>
            <a:r>
              <a:rPr lang="en-GB" sz="1000" b="1" i="0" u="none" strike="noStrike" cap="none">
                <a:solidFill>
                  <a:srgbClr val="964069"/>
                </a:solidFill>
                <a:latin typeface="Calibri"/>
                <a:ea typeface="Calibri"/>
                <a:cs typeface="Calibri"/>
                <a:sym typeface="Calibri"/>
              </a:rPr>
              <a:t>©SEHTA 2022</a:t>
            </a:r>
            <a:endParaRPr/>
          </a:p>
        </p:txBody>
      </p:sp>
      <p:sp>
        <p:nvSpPr>
          <p:cNvPr id="1267" name="Google Shape;1267;g17d722ec338_7_301"/>
          <p:cNvSpPr txBox="1"/>
          <p:nvPr/>
        </p:nvSpPr>
        <p:spPr>
          <a:xfrm>
            <a:off x="1172145" y="2033206"/>
            <a:ext cx="10167552" cy="527114"/>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chemeClr val="dk1"/>
              </a:buClr>
              <a:buSzPts val="2400"/>
              <a:buFont typeface="Arial"/>
              <a:buNone/>
            </a:pPr>
            <a:endParaRPr sz="2400">
              <a:solidFill>
                <a:srgbClr val="336699"/>
              </a:solidFill>
              <a:latin typeface="Calibri"/>
              <a:ea typeface="Calibri"/>
              <a:cs typeface="Calibri"/>
              <a:sym typeface="Calibri"/>
            </a:endParaRPr>
          </a:p>
        </p:txBody>
      </p:sp>
      <p:pic>
        <p:nvPicPr>
          <p:cNvPr id="1268" name="Google Shape;1268;g17d722ec338_7_301" descr="Behaviour Change Wheel (reproduced from Michie et al 30 ). "/>
          <p:cNvPicPr preferRelativeResize="0"/>
          <p:nvPr/>
        </p:nvPicPr>
        <p:blipFill rotWithShape="1">
          <a:blip r:embed="rId3">
            <a:alphaModFix/>
          </a:blip>
          <a:srcRect/>
          <a:stretch/>
        </p:blipFill>
        <p:spPr>
          <a:xfrm>
            <a:off x="2331328" y="2296763"/>
            <a:ext cx="6229229" cy="4191905"/>
          </a:xfrm>
          <a:prstGeom prst="rect">
            <a:avLst/>
          </a:prstGeom>
          <a:noFill/>
          <a:ln>
            <a:noFill/>
          </a:ln>
        </p:spPr>
      </p:pic>
      <p:pic>
        <p:nvPicPr>
          <p:cNvPr id="1269" name="Google Shape;1269;g17d722ec338_7_301" descr="Logo, company name&#10;&#10;Description automatically generated"/>
          <p:cNvPicPr preferRelativeResize="0"/>
          <p:nvPr/>
        </p:nvPicPr>
        <p:blipFill rotWithShape="1">
          <a:blip r:embed="rId4">
            <a:alphaModFix/>
          </a:blip>
          <a:srcRect/>
          <a:stretch/>
        </p:blipFill>
        <p:spPr>
          <a:xfrm>
            <a:off x="2994993" y="0"/>
            <a:ext cx="1013792" cy="1013792"/>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273"/>
        <p:cNvGrpSpPr/>
        <p:nvPr/>
      </p:nvGrpSpPr>
      <p:grpSpPr>
        <a:xfrm>
          <a:off x="0" y="0"/>
          <a:ext cx="0" cy="0"/>
          <a:chOff x="0" y="0"/>
          <a:chExt cx="0" cy="0"/>
        </a:xfrm>
      </p:grpSpPr>
      <p:sp>
        <p:nvSpPr>
          <p:cNvPr id="1274" name="Google Shape;1274;g17d722ec338_7_309"/>
          <p:cNvSpPr/>
          <p:nvPr/>
        </p:nvSpPr>
        <p:spPr>
          <a:xfrm>
            <a:off x="10525821" y="6341573"/>
            <a:ext cx="1237945" cy="24622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964069"/>
              </a:buClr>
              <a:buSzPts val="1000"/>
              <a:buFont typeface="Calibri"/>
              <a:buNone/>
            </a:pPr>
            <a:r>
              <a:rPr lang="en-GB" sz="1000" b="1" i="0" u="none" strike="noStrike" cap="none">
                <a:solidFill>
                  <a:srgbClr val="964069"/>
                </a:solidFill>
                <a:latin typeface="Calibri"/>
                <a:ea typeface="Calibri"/>
                <a:cs typeface="Calibri"/>
                <a:sym typeface="Calibri"/>
              </a:rPr>
              <a:t>©SEHTA 2022</a:t>
            </a:r>
            <a:endParaRPr/>
          </a:p>
        </p:txBody>
      </p:sp>
      <p:sp>
        <p:nvSpPr>
          <p:cNvPr id="1275" name="Google Shape;1275;g17d722ec338_7_309"/>
          <p:cNvSpPr/>
          <p:nvPr/>
        </p:nvSpPr>
        <p:spPr>
          <a:xfrm>
            <a:off x="1607617" y="1916220"/>
            <a:ext cx="9798341" cy="301005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964069"/>
              </a:buClr>
              <a:buSzPts val="3600"/>
              <a:buFont typeface="Arial"/>
              <a:buNone/>
            </a:pPr>
            <a:r>
              <a:rPr lang="en-GB" sz="3600" b="1" i="0" u="none" strike="noStrike" cap="none">
                <a:solidFill>
                  <a:srgbClr val="964069"/>
                </a:solidFill>
                <a:latin typeface="Arial"/>
                <a:ea typeface="Arial"/>
                <a:cs typeface="Arial"/>
                <a:sym typeface="Arial"/>
              </a:rPr>
              <a:t>Contact Details</a:t>
            </a:r>
            <a:endParaRPr/>
          </a:p>
          <a:p>
            <a:pPr marL="0" marR="0" lvl="0" indent="0" algn="l" rtl="0">
              <a:lnSpc>
                <a:spcPct val="100000"/>
              </a:lnSpc>
              <a:spcBef>
                <a:spcPts val="280"/>
              </a:spcBef>
              <a:spcAft>
                <a:spcPts val="0"/>
              </a:spcAft>
              <a:buClr>
                <a:schemeClr val="dk1"/>
              </a:buClr>
              <a:buSzPts val="1400"/>
              <a:buFont typeface="Calibri"/>
              <a:buNone/>
            </a:pPr>
            <a:endParaRPr sz="1400" b="0" i="0" u="none" strike="noStrike" cap="none">
              <a:solidFill>
                <a:srgbClr val="336699"/>
              </a:solidFill>
              <a:latin typeface="Arial"/>
              <a:ea typeface="Arial"/>
              <a:cs typeface="Arial"/>
              <a:sym typeface="Arial"/>
            </a:endParaRPr>
          </a:p>
          <a:p>
            <a:pPr marL="0" marR="0" lvl="0" indent="0" algn="l" rtl="0">
              <a:lnSpc>
                <a:spcPct val="100000"/>
              </a:lnSpc>
              <a:spcBef>
                <a:spcPts val="280"/>
              </a:spcBef>
              <a:spcAft>
                <a:spcPts val="0"/>
              </a:spcAft>
              <a:buClr>
                <a:schemeClr val="dk1"/>
              </a:buClr>
              <a:buSzPts val="1400"/>
              <a:buFont typeface="Calibri"/>
              <a:buNone/>
            </a:pPr>
            <a:endParaRPr sz="1400" b="0" i="0" u="none" strike="noStrike" cap="none">
              <a:solidFill>
                <a:srgbClr val="336699"/>
              </a:solidFill>
              <a:latin typeface="Arial"/>
              <a:ea typeface="Arial"/>
              <a:cs typeface="Arial"/>
              <a:sym typeface="Arial"/>
            </a:endParaRPr>
          </a:p>
          <a:p>
            <a:pPr marL="0" marR="0" lvl="0" indent="0" algn="l" rtl="0">
              <a:lnSpc>
                <a:spcPct val="100000"/>
              </a:lnSpc>
              <a:spcBef>
                <a:spcPts val="400"/>
              </a:spcBef>
              <a:spcAft>
                <a:spcPts val="0"/>
              </a:spcAft>
              <a:buClr>
                <a:srgbClr val="336699"/>
              </a:buClr>
              <a:buSzPts val="2000"/>
              <a:buFont typeface="Arial"/>
              <a:buNone/>
            </a:pPr>
            <a:r>
              <a:rPr lang="en-GB" sz="2000" b="0" i="0" u="none" strike="noStrike" cap="none">
                <a:solidFill>
                  <a:srgbClr val="336699"/>
                </a:solidFill>
                <a:latin typeface="Arial"/>
                <a:ea typeface="Arial"/>
                <a:cs typeface="Arial"/>
                <a:sym typeface="Arial"/>
              </a:rPr>
              <a:t>Neil Roberts</a:t>
            </a:r>
            <a:endParaRPr/>
          </a:p>
          <a:p>
            <a:pPr marL="0" marR="0" lvl="0" indent="0" algn="l" rtl="0">
              <a:lnSpc>
                <a:spcPct val="100000"/>
              </a:lnSpc>
              <a:spcBef>
                <a:spcPts val="400"/>
              </a:spcBef>
              <a:spcAft>
                <a:spcPts val="0"/>
              </a:spcAft>
              <a:buClr>
                <a:srgbClr val="336699"/>
              </a:buClr>
              <a:buSzPts val="2000"/>
              <a:buFont typeface="Arial"/>
              <a:buNone/>
            </a:pPr>
            <a:r>
              <a:rPr lang="en-GB" sz="2000" b="0" i="0" u="none" strike="noStrike" cap="none">
                <a:solidFill>
                  <a:srgbClr val="336699"/>
                </a:solidFill>
                <a:latin typeface="Arial"/>
                <a:ea typeface="Arial"/>
                <a:cs typeface="Arial"/>
                <a:sym typeface="Arial"/>
              </a:rPr>
              <a:t>neil.roberts@sehta.co.uk</a:t>
            </a:r>
            <a:endParaRPr/>
          </a:p>
          <a:p>
            <a:pPr marL="0" marR="0" lvl="0" indent="0" algn="l" rtl="0">
              <a:lnSpc>
                <a:spcPct val="100000"/>
              </a:lnSpc>
              <a:spcBef>
                <a:spcPts val="400"/>
              </a:spcBef>
              <a:spcAft>
                <a:spcPts val="0"/>
              </a:spcAft>
              <a:buClr>
                <a:srgbClr val="336699"/>
              </a:buClr>
              <a:buSzPts val="2000"/>
              <a:buFont typeface="Arial"/>
              <a:buNone/>
            </a:pPr>
            <a:r>
              <a:rPr lang="en-GB" sz="2000" b="0" i="0" u="none" strike="noStrike" cap="none">
                <a:solidFill>
                  <a:srgbClr val="336699"/>
                </a:solidFill>
                <a:latin typeface="Arial"/>
                <a:ea typeface="Arial"/>
                <a:cs typeface="Arial"/>
                <a:sym typeface="Arial"/>
              </a:rPr>
              <a:t>07875 704328</a:t>
            </a:r>
            <a:endParaRPr/>
          </a:p>
          <a:p>
            <a:pPr marL="0" marR="0" lvl="0" indent="0" algn="l" rtl="0">
              <a:lnSpc>
                <a:spcPct val="100000"/>
              </a:lnSpc>
              <a:spcBef>
                <a:spcPts val="400"/>
              </a:spcBef>
              <a:spcAft>
                <a:spcPts val="0"/>
              </a:spcAft>
              <a:buClr>
                <a:srgbClr val="336699"/>
              </a:buClr>
              <a:buSzPts val="2000"/>
              <a:buFont typeface="Arial"/>
              <a:buNone/>
            </a:pPr>
            <a:r>
              <a:rPr lang="en-GB" sz="2000" b="0" i="0" u="sng" strike="noStrike" cap="none">
                <a:solidFill>
                  <a:schemeClr val="hlink"/>
                </a:solidFill>
                <a:latin typeface="Arial"/>
                <a:ea typeface="Arial"/>
                <a:cs typeface="Arial"/>
                <a:sym typeface="Arial"/>
                <a:hlinkClick r:id="rId3"/>
              </a:rPr>
              <a:t>www.sehta.co.uk</a:t>
            </a:r>
            <a:endParaRPr sz="2000" b="0" i="0" u="none" strike="noStrike" cap="none">
              <a:solidFill>
                <a:srgbClr val="336699"/>
              </a:solidFill>
              <a:latin typeface="Arial"/>
              <a:ea typeface="Arial"/>
              <a:cs typeface="Arial"/>
              <a:sym typeface="Arial"/>
            </a:endParaRPr>
          </a:p>
          <a:p>
            <a:pPr marL="0" marR="0" lvl="0" indent="0" algn="l" rtl="0">
              <a:lnSpc>
                <a:spcPct val="100000"/>
              </a:lnSpc>
              <a:spcBef>
                <a:spcPts val="400"/>
              </a:spcBef>
              <a:spcAft>
                <a:spcPts val="0"/>
              </a:spcAft>
              <a:buClr>
                <a:schemeClr val="dk1"/>
              </a:buClr>
              <a:buSzPts val="2000"/>
              <a:buFont typeface="Calibri"/>
              <a:buNone/>
            </a:pPr>
            <a:endParaRPr sz="2000" b="0" i="0" u="none" strike="noStrike" cap="none">
              <a:solidFill>
                <a:srgbClr val="336699"/>
              </a:solidFill>
              <a:latin typeface="Arial"/>
              <a:ea typeface="Arial"/>
              <a:cs typeface="Arial"/>
              <a:sym typeface="Arial"/>
            </a:endParaRPr>
          </a:p>
        </p:txBody>
      </p:sp>
      <p:pic>
        <p:nvPicPr>
          <p:cNvPr id="1276" name="Google Shape;1276;g17d722ec338_7_309" descr="A close up of a card&#10;&#10;Description automatically generated"/>
          <p:cNvPicPr preferRelativeResize="0"/>
          <p:nvPr/>
        </p:nvPicPr>
        <p:blipFill rotWithShape="1">
          <a:blip r:embed="rId4">
            <a:alphaModFix/>
          </a:blip>
          <a:srcRect/>
          <a:stretch/>
        </p:blipFill>
        <p:spPr>
          <a:xfrm>
            <a:off x="7512027" y="2888320"/>
            <a:ext cx="2630888" cy="1745671"/>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281"/>
        <p:cNvGrpSpPr/>
        <p:nvPr/>
      </p:nvGrpSpPr>
      <p:grpSpPr>
        <a:xfrm>
          <a:off x="0" y="0"/>
          <a:ext cx="0" cy="0"/>
          <a:chOff x="0" y="0"/>
          <a:chExt cx="0" cy="0"/>
        </a:xfrm>
      </p:grpSpPr>
      <p:pic>
        <p:nvPicPr>
          <p:cNvPr id="1282" name="Google Shape;1282;g17db4b9e3ad_1_19" descr="Qr code&#10;&#10;Description automatically generated"/>
          <p:cNvPicPr preferRelativeResize="0"/>
          <p:nvPr/>
        </p:nvPicPr>
        <p:blipFill rotWithShape="1">
          <a:blip r:embed="rId3">
            <a:alphaModFix/>
          </a:blip>
          <a:srcRect/>
          <a:stretch/>
        </p:blipFill>
        <p:spPr>
          <a:xfrm>
            <a:off x="6645892" y="2723283"/>
            <a:ext cx="2408877" cy="2995037"/>
          </a:xfrm>
          <a:prstGeom prst="rect">
            <a:avLst/>
          </a:prstGeom>
          <a:noFill/>
          <a:ln>
            <a:noFill/>
          </a:ln>
        </p:spPr>
      </p:pic>
      <p:pic>
        <p:nvPicPr>
          <p:cNvPr id="1283" name="Google Shape;1283;g17db4b9e3ad_1_19"/>
          <p:cNvPicPr preferRelativeResize="0"/>
          <p:nvPr/>
        </p:nvPicPr>
        <p:blipFill rotWithShape="1">
          <a:blip r:embed="rId4">
            <a:alphaModFix/>
          </a:blip>
          <a:srcRect t="23917" b="24581"/>
          <a:stretch/>
        </p:blipFill>
        <p:spPr>
          <a:xfrm>
            <a:off x="3396796" y="300804"/>
            <a:ext cx="2513125" cy="1294225"/>
          </a:xfrm>
          <a:prstGeom prst="rect">
            <a:avLst/>
          </a:prstGeom>
          <a:noFill/>
          <a:ln>
            <a:noFill/>
          </a:ln>
        </p:spPr>
      </p:pic>
      <p:sp>
        <p:nvSpPr>
          <p:cNvPr id="1284" name="Google Shape;1284;g17db4b9e3ad_1_19"/>
          <p:cNvSpPr/>
          <p:nvPr/>
        </p:nvSpPr>
        <p:spPr>
          <a:xfrm>
            <a:off x="6119463" y="377900"/>
            <a:ext cx="2316600" cy="11079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6600"/>
              <a:buFont typeface="Work Sans"/>
              <a:buNone/>
            </a:pPr>
            <a:r>
              <a:rPr lang="en-GB" sz="6600" b="1" i="0" u="none" strike="noStrike" cap="none">
                <a:solidFill>
                  <a:srgbClr val="000000"/>
                </a:solidFill>
                <a:latin typeface="Work Sans"/>
                <a:ea typeface="Work Sans"/>
                <a:cs typeface="Work Sans"/>
                <a:sym typeface="Work Sans"/>
              </a:rPr>
              <a:t>Slido</a:t>
            </a:r>
            <a:endParaRPr sz="6600" b="0" i="0" u="none" strike="noStrike" cap="none">
              <a:solidFill>
                <a:srgbClr val="000000"/>
              </a:solidFill>
              <a:latin typeface="Calibri"/>
              <a:ea typeface="Calibri"/>
              <a:cs typeface="Calibri"/>
              <a:sym typeface="Calibri"/>
            </a:endParaRPr>
          </a:p>
        </p:txBody>
      </p:sp>
      <p:sp>
        <p:nvSpPr>
          <p:cNvPr id="1285" name="Google Shape;1285;g17db4b9e3ad_1_19"/>
          <p:cNvSpPr/>
          <p:nvPr/>
        </p:nvSpPr>
        <p:spPr>
          <a:xfrm>
            <a:off x="2523760" y="1836042"/>
            <a:ext cx="7144500" cy="646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1" i="0" u="none" strike="noStrike" cap="none">
                <a:solidFill>
                  <a:srgbClr val="000000"/>
                </a:solidFill>
                <a:latin typeface="Arial"/>
                <a:ea typeface="Arial"/>
                <a:cs typeface="Arial"/>
                <a:sym typeface="Arial"/>
              </a:rPr>
              <a:t>Please scan the QR Code on the screen. This will take you through to Slido, where you can interact with us.</a:t>
            </a:r>
            <a:endParaRPr sz="1800" b="0" i="0" u="none" strike="noStrike" cap="none">
              <a:solidFill>
                <a:srgbClr val="000000"/>
              </a:solidFill>
              <a:latin typeface="Arial"/>
              <a:ea typeface="Arial"/>
              <a:cs typeface="Arial"/>
              <a:sym typeface="Arial"/>
            </a:endParaRPr>
          </a:p>
        </p:txBody>
      </p:sp>
      <p:pic>
        <p:nvPicPr>
          <p:cNvPr id="1286" name="Google Shape;1286;g17db4b9e3ad_1_19" descr="Qr code&#10;&#10;Description automatically generated"/>
          <p:cNvPicPr preferRelativeResize="0"/>
          <p:nvPr/>
        </p:nvPicPr>
        <p:blipFill rotWithShape="1">
          <a:blip r:embed="rId5">
            <a:alphaModFix/>
          </a:blip>
          <a:srcRect/>
          <a:stretch/>
        </p:blipFill>
        <p:spPr>
          <a:xfrm>
            <a:off x="6944776" y="2977227"/>
            <a:ext cx="1811108" cy="1811108"/>
          </a:xfrm>
          <a:prstGeom prst="rect">
            <a:avLst/>
          </a:prstGeom>
          <a:noFill/>
          <a:ln>
            <a:noFill/>
          </a:ln>
        </p:spPr>
      </p:pic>
      <p:sp>
        <p:nvSpPr>
          <p:cNvPr id="1287" name="Google Shape;1287;g17db4b9e3ad_1_19"/>
          <p:cNvSpPr txBox="1"/>
          <p:nvPr/>
        </p:nvSpPr>
        <p:spPr>
          <a:xfrm>
            <a:off x="1744625" y="6098975"/>
            <a:ext cx="9249600" cy="400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GB" sz="2000" dirty="0">
                <a:solidFill>
                  <a:srgbClr val="6CA6AA"/>
                </a:solidFill>
              </a:rPr>
              <a:t>3</a:t>
            </a:r>
            <a:r>
              <a:rPr lang="en-GB" sz="2000" baseline="30000" dirty="0">
                <a:solidFill>
                  <a:srgbClr val="6CA6AA"/>
                </a:solidFill>
              </a:rPr>
              <a:t>rd</a:t>
            </a:r>
            <a:r>
              <a:rPr lang="en-GB" sz="2000" b="0" i="0" u="none" strike="noStrike" cap="none" dirty="0">
                <a:solidFill>
                  <a:srgbClr val="6CA6AA"/>
                </a:solidFill>
                <a:latin typeface="Arial"/>
                <a:ea typeface="Arial"/>
                <a:cs typeface="Arial"/>
                <a:sym typeface="Arial"/>
              </a:rPr>
              <a:t> November 2022- 08:00am – 15:30pm – Hatfield’s Conference Centre</a:t>
            </a:r>
            <a:endParaRPr sz="1400" b="0" i="0" u="none" strike="noStrike" cap="none" dirty="0">
              <a:solidFill>
                <a:srgbClr val="000000"/>
              </a:solidFill>
              <a:latin typeface="Arial"/>
              <a:ea typeface="Arial"/>
              <a:cs typeface="Arial"/>
              <a:sym typeface="Arial"/>
            </a:endParaRPr>
          </a:p>
        </p:txBody>
      </p:sp>
      <p:sp>
        <p:nvSpPr>
          <p:cNvPr id="1288" name="Google Shape;1288;g17db4b9e3ad_1_19"/>
          <p:cNvSpPr txBox="1"/>
          <p:nvPr/>
        </p:nvSpPr>
        <p:spPr>
          <a:xfrm>
            <a:off x="3443176" y="6400608"/>
            <a:ext cx="53055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rgbClr val="29525B"/>
                </a:solidFill>
                <a:latin typeface="Corsiva Hebrew"/>
                <a:ea typeface="Corsiva Hebrew"/>
                <a:cs typeface="Corsiva Hebrew"/>
                <a:sym typeface="Corsiva Hebrew"/>
              </a:rPr>
              <a:t>Conference hosted by Convenzis Group Limited</a:t>
            </a:r>
            <a:endParaRPr sz="1400" b="0" i="0" u="none" strike="noStrike" cap="none">
              <a:solidFill>
                <a:srgbClr val="000000"/>
              </a:solidFill>
              <a:latin typeface="Arial"/>
              <a:ea typeface="Arial"/>
              <a:cs typeface="Arial"/>
              <a:sym typeface="Arial"/>
            </a:endParaRPr>
          </a:p>
        </p:txBody>
      </p:sp>
      <p:pic>
        <p:nvPicPr>
          <p:cNvPr id="1289" name="Google Shape;1289;g17db4b9e3ad_1_19"/>
          <p:cNvPicPr preferRelativeResize="0"/>
          <p:nvPr/>
        </p:nvPicPr>
        <p:blipFill rotWithShape="1">
          <a:blip r:embed="rId6">
            <a:alphaModFix/>
          </a:blip>
          <a:srcRect t="7926" b="8110"/>
          <a:stretch/>
        </p:blipFill>
        <p:spPr>
          <a:xfrm>
            <a:off x="2896154" y="2723275"/>
            <a:ext cx="3622121" cy="3041100"/>
          </a:xfrm>
          <a:prstGeom prst="rect">
            <a:avLst/>
          </a:prstGeom>
          <a:noFill/>
          <a:ln>
            <a:noFill/>
          </a:ln>
        </p:spPr>
      </p:pic>
      <p:pic>
        <p:nvPicPr>
          <p:cNvPr id="1290" name="Google Shape;1290;g17db4b9e3ad_1_19"/>
          <p:cNvPicPr preferRelativeResize="0"/>
          <p:nvPr/>
        </p:nvPicPr>
        <p:blipFill>
          <a:blip r:embed="rId7">
            <a:alphaModFix/>
          </a:blip>
          <a:stretch>
            <a:fillRect/>
          </a:stretch>
        </p:blipFill>
        <p:spPr>
          <a:xfrm>
            <a:off x="6795350" y="2888213"/>
            <a:ext cx="2109975" cy="2109975"/>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294"/>
        <p:cNvGrpSpPr/>
        <p:nvPr/>
      </p:nvGrpSpPr>
      <p:grpSpPr>
        <a:xfrm>
          <a:off x="0" y="0"/>
          <a:ext cx="0" cy="0"/>
          <a:chOff x="0" y="0"/>
          <a:chExt cx="0" cy="0"/>
        </a:xfrm>
      </p:grpSpPr>
      <p:sp>
        <p:nvSpPr>
          <p:cNvPr id="1295" name="Google Shape;1295;g17d722ec338_0_194"/>
          <p:cNvSpPr/>
          <p:nvPr/>
        </p:nvSpPr>
        <p:spPr>
          <a:xfrm>
            <a:off x="1692050" y="2290761"/>
            <a:ext cx="3486300" cy="3294300"/>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96" name="Google Shape;1296;g17d722ec338_0_194"/>
          <p:cNvSpPr/>
          <p:nvPr/>
        </p:nvSpPr>
        <p:spPr>
          <a:xfrm>
            <a:off x="0" y="1246549"/>
            <a:ext cx="12192000" cy="923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5400"/>
              <a:buFont typeface="Arial"/>
              <a:buNone/>
            </a:pPr>
            <a:r>
              <a:rPr lang="en-GB" sz="5400" b="1" i="0" u="none" strike="noStrike" cap="none">
                <a:solidFill>
                  <a:srgbClr val="000000"/>
                </a:solidFill>
                <a:latin typeface="Work Sans"/>
                <a:ea typeface="Work Sans"/>
                <a:cs typeface="Work Sans"/>
                <a:sym typeface="Work Sans"/>
              </a:rPr>
              <a:t>SPEAKING NOW</a:t>
            </a:r>
            <a:endParaRPr sz="5400" b="0" i="0" u="none" strike="noStrike" cap="none">
              <a:solidFill>
                <a:schemeClr val="dk1"/>
              </a:solidFill>
              <a:latin typeface="Calibri"/>
              <a:ea typeface="Calibri"/>
              <a:cs typeface="Calibri"/>
              <a:sym typeface="Calibri"/>
            </a:endParaRPr>
          </a:p>
        </p:txBody>
      </p:sp>
      <p:sp>
        <p:nvSpPr>
          <p:cNvPr id="1297" name="Google Shape;1297;g17d722ec338_0_194"/>
          <p:cNvSpPr txBox="1"/>
          <p:nvPr/>
        </p:nvSpPr>
        <p:spPr>
          <a:xfrm>
            <a:off x="5593943" y="2900632"/>
            <a:ext cx="6098400" cy="831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GB" sz="4800" b="1" i="0" u="sng" strike="noStrike" cap="none">
                <a:solidFill>
                  <a:srgbClr val="29525B"/>
                </a:solidFill>
                <a:latin typeface="Corsiva Hebrew"/>
                <a:ea typeface="Corsiva Hebrew"/>
                <a:cs typeface="Corsiva Hebrew"/>
                <a:sym typeface="Corsiva Hebrew"/>
              </a:rPr>
              <a:t>I will be discussing…</a:t>
            </a:r>
            <a:endParaRPr sz="1400" b="0" i="0" u="none" strike="noStrike" cap="none">
              <a:solidFill>
                <a:srgbClr val="000000"/>
              </a:solidFill>
              <a:latin typeface="Arial"/>
              <a:ea typeface="Arial"/>
              <a:cs typeface="Arial"/>
              <a:sym typeface="Arial"/>
            </a:endParaRPr>
          </a:p>
        </p:txBody>
      </p:sp>
      <p:sp>
        <p:nvSpPr>
          <p:cNvPr id="1298" name="Google Shape;1298;g17d722ec338_0_194"/>
          <p:cNvSpPr txBox="1"/>
          <p:nvPr/>
        </p:nvSpPr>
        <p:spPr>
          <a:xfrm>
            <a:off x="5990300" y="3882245"/>
            <a:ext cx="5305500" cy="1754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GB" sz="2700" b="0" i="0" u="none" strike="noStrike" cap="none">
                <a:solidFill>
                  <a:srgbClr val="29525B"/>
                </a:solidFill>
                <a:latin typeface="Corsiva Hebrew"/>
                <a:ea typeface="Corsiva Hebrew"/>
                <a:cs typeface="Corsiva Hebrew"/>
                <a:sym typeface="Corsiva Hebrew"/>
              </a:rPr>
              <a:t>“</a:t>
            </a:r>
            <a:r>
              <a:rPr lang="en-GB" sz="2700">
                <a:solidFill>
                  <a:srgbClr val="29525B"/>
                </a:solidFill>
                <a:latin typeface="Corsiva Hebrew"/>
                <a:ea typeface="Corsiva Hebrew"/>
                <a:cs typeface="Corsiva Hebrew"/>
                <a:sym typeface="Corsiva Hebrew"/>
              </a:rPr>
              <a:t>Listening in &amp; changing practice - Lessons learnt from our experience of proactive clinical assurance of remote GP COVID-19 consultations</a:t>
            </a:r>
            <a:r>
              <a:rPr lang="en-GB" sz="2700" b="0" i="0" u="none" strike="noStrike" cap="none">
                <a:solidFill>
                  <a:srgbClr val="29525B"/>
                </a:solidFill>
                <a:latin typeface="Corsiva Hebrew"/>
                <a:ea typeface="Corsiva Hebrew"/>
                <a:cs typeface="Corsiva Hebrew"/>
                <a:sym typeface="Corsiva Hebrew"/>
              </a:rPr>
              <a:t>”</a:t>
            </a:r>
            <a:endParaRPr sz="2700" b="0" i="0" u="none" strike="noStrike" cap="none">
              <a:solidFill>
                <a:srgbClr val="29525B"/>
              </a:solidFill>
              <a:latin typeface="Corsiva Hebrew"/>
              <a:ea typeface="Corsiva Hebrew"/>
              <a:cs typeface="Corsiva Hebrew"/>
              <a:sym typeface="Corsiva Hebrew"/>
            </a:endParaRPr>
          </a:p>
        </p:txBody>
      </p:sp>
      <p:sp>
        <p:nvSpPr>
          <p:cNvPr id="1299" name="Google Shape;1299;g17d722ec338_0_194"/>
          <p:cNvSpPr txBox="1"/>
          <p:nvPr/>
        </p:nvSpPr>
        <p:spPr>
          <a:xfrm>
            <a:off x="782433" y="5636938"/>
            <a:ext cx="5305500" cy="523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GB" sz="2800">
                <a:solidFill>
                  <a:schemeClr val="dk1"/>
                </a:solidFill>
                <a:latin typeface="Corsiva Hebrew"/>
                <a:ea typeface="Corsiva Hebrew"/>
                <a:cs typeface="Corsiva Hebrew"/>
                <a:sym typeface="Corsiva Hebrew"/>
              </a:rPr>
              <a:t>Dr. Kathy Smith</a:t>
            </a:r>
            <a:endParaRPr sz="1400" b="0" i="0" u="none" strike="noStrike" cap="none">
              <a:solidFill>
                <a:srgbClr val="000000"/>
              </a:solidFill>
              <a:latin typeface="Arial"/>
              <a:ea typeface="Arial"/>
              <a:cs typeface="Arial"/>
              <a:sym typeface="Arial"/>
            </a:endParaRPr>
          </a:p>
        </p:txBody>
      </p:sp>
      <p:sp>
        <p:nvSpPr>
          <p:cNvPr id="1300" name="Google Shape;1300;g17d722ec338_0_194"/>
          <p:cNvSpPr txBox="1"/>
          <p:nvPr/>
        </p:nvSpPr>
        <p:spPr>
          <a:xfrm>
            <a:off x="782432" y="6132162"/>
            <a:ext cx="5305500" cy="702000"/>
          </a:xfrm>
          <a:prstGeom prst="rect">
            <a:avLst/>
          </a:prstGeom>
          <a:noFill/>
          <a:ln>
            <a:noFill/>
          </a:ln>
        </p:spPr>
        <p:txBody>
          <a:bodyPr spcFirstLastPara="1" wrap="square" lIns="91425" tIns="45700" rIns="91425" bIns="45700" anchor="t" anchorCtr="0">
            <a:spAutoFit/>
          </a:bodyPr>
          <a:lstStyle/>
          <a:p>
            <a:pPr marL="0" lvl="0" indent="0" algn="ctr" rtl="0">
              <a:lnSpc>
                <a:spcPct val="115000"/>
              </a:lnSpc>
              <a:spcBef>
                <a:spcPts val="0"/>
              </a:spcBef>
              <a:spcAft>
                <a:spcPts val="0"/>
              </a:spcAft>
              <a:buClr>
                <a:schemeClr val="dk1"/>
              </a:buClr>
              <a:buSzPts val="1100"/>
              <a:buFont typeface="Arial"/>
              <a:buNone/>
            </a:pPr>
            <a:r>
              <a:rPr lang="en-GB" sz="1200">
                <a:solidFill>
                  <a:schemeClr val="dk1"/>
                </a:solidFill>
                <a:highlight>
                  <a:schemeClr val="lt1"/>
                </a:highlight>
                <a:latin typeface="Work Sans"/>
                <a:ea typeface="Work Sans"/>
                <a:cs typeface="Work Sans"/>
                <a:sym typeface="Work Sans"/>
              </a:rPr>
              <a:t>GP Auditor for CCAS at South Central Ambulance Service NHS Trust / Interim Medical Lead for GP Workforce Solutions</a:t>
            </a:r>
            <a:endParaRPr sz="1200">
              <a:solidFill>
                <a:schemeClr val="dk1"/>
              </a:solidFill>
              <a:highlight>
                <a:schemeClr val="lt1"/>
              </a:highlight>
              <a:latin typeface="Work Sans"/>
              <a:ea typeface="Work Sans"/>
              <a:cs typeface="Work Sans"/>
              <a:sym typeface="Work Sans"/>
            </a:endParaRPr>
          </a:p>
          <a:p>
            <a:pPr marL="0" lvl="0" indent="0" algn="ctr" rtl="0">
              <a:lnSpc>
                <a:spcPct val="115000"/>
              </a:lnSpc>
              <a:spcBef>
                <a:spcPts val="0"/>
              </a:spcBef>
              <a:spcAft>
                <a:spcPts val="0"/>
              </a:spcAft>
              <a:buClr>
                <a:schemeClr val="dk1"/>
              </a:buClr>
              <a:buSzPts val="1100"/>
              <a:buFont typeface="Arial"/>
              <a:buNone/>
            </a:pPr>
            <a:r>
              <a:rPr lang="en-GB" sz="1200">
                <a:solidFill>
                  <a:schemeClr val="dk1"/>
                </a:solidFill>
                <a:highlight>
                  <a:schemeClr val="lt1"/>
                </a:highlight>
                <a:latin typeface="Work Sans"/>
                <a:ea typeface="Work Sans"/>
                <a:cs typeface="Work Sans"/>
                <a:sym typeface="Work Sans"/>
              </a:rPr>
              <a:t>NHS SCW CSU</a:t>
            </a:r>
            <a:endParaRPr sz="1200">
              <a:solidFill>
                <a:schemeClr val="dk1"/>
              </a:solidFill>
              <a:highlight>
                <a:schemeClr val="lt1"/>
              </a:highlight>
              <a:latin typeface="Work Sans"/>
              <a:ea typeface="Work Sans"/>
              <a:cs typeface="Work Sans"/>
              <a:sym typeface="Work Sans"/>
            </a:endParaRPr>
          </a:p>
        </p:txBody>
      </p:sp>
      <p:pic>
        <p:nvPicPr>
          <p:cNvPr id="1301" name="Google Shape;1301;g17d722ec338_0_194"/>
          <p:cNvPicPr preferRelativeResize="0"/>
          <p:nvPr/>
        </p:nvPicPr>
        <p:blipFill rotWithShape="1">
          <a:blip r:embed="rId3">
            <a:alphaModFix/>
          </a:blip>
          <a:srcRect/>
          <a:stretch/>
        </p:blipFill>
        <p:spPr>
          <a:xfrm>
            <a:off x="1739812" y="2326475"/>
            <a:ext cx="3390900" cy="3222750"/>
          </a:xfrm>
          <a:prstGeom prst="rect">
            <a:avLst/>
          </a:prstGeom>
          <a:noFill/>
          <a:ln>
            <a:noFill/>
          </a:ln>
        </p:spPr>
      </p:pic>
      <p:sp>
        <p:nvSpPr>
          <p:cNvPr id="1302" name="Google Shape;1302;g17d722ec338_0_194"/>
          <p:cNvSpPr/>
          <p:nvPr/>
        </p:nvSpPr>
        <p:spPr>
          <a:xfrm>
            <a:off x="2838150" y="631671"/>
            <a:ext cx="6515700" cy="466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en-GB" sz="2400" b="1" i="0" u="none" strike="noStrike" cap="none">
                <a:solidFill>
                  <a:srgbClr val="000000"/>
                </a:solidFill>
                <a:latin typeface="Work Sans"/>
                <a:ea typeface="Work Sans"/>
                <a:cs typeface="Work Sans"/>
                <a:sym typeface="Work Sans"/>
              </a:rPr>
              <a:t>The NHS </a:t>
            </a:r>
            <a:r>
              <a:rPr lang="en-GB" sz="2400" b="1">
                <a:latin typeface="Work Sans"/>
                <a:ea typeface="Work Sans"/>
                <a:cs typeface="Work Sans"/>
                <a:sym typeface="Work Sans"/>
              </a:rPr>
              <a:t>Telemedicine</a:t>
            </a:r>
            <a:r>
              <a:rPr lang="en-GB" sz="2400" b="1" i="0" u="none" strike="noStrike" cap="none">
                <a:solidFill>
                  <a:srgbClr val="000000"/>
                </a:solidFill>
                <a:latin typeface="Work Sans"/>
                <a:ea typeface="Work Sans"/>
                <a:cs typeface="Work Sans"/>
                <a:sym typeface="Work Sans"/>
              </a:rPr>
              <a:t> Conference 2022</a:t>
            </a:r>
            <a:endParaRPr sz="2400" b="0" i="0" u="none" strike="noStrike" cap="none">
              <a:solidFill>
                <a:schemeClr val="dk1"/>
              </a:solidFill>
              <a:latin typeface="Calibri"/>
              <a:ea typeface="Calibri"/>
              <a:cs typeface="Calibri"/>
              <a:sym typeface="Calibri"/>
            </a:endParaRPr>
          </a:p>
        </p:txBody>
      </p:sp>
      <p:pic>
        <p:nvPicPr>
          <p:cNvPr id="1303" name="Google Shape;1303;g17d722ec338_0_194"/>
          <p:cNvPicPr preferRelativeResize="0"/>
          <p:nvPr/>
        </p:nvPicPr>
        <p:blipFill rotWithShape="1">
          <a:blip r:embed="rId4">
            <a:alphaModFix/>
          </a:blip>
          <a:srcRect t="23912" b="24586"/>
          <a:stretch/>
        </p:blipFill>
        <p:spPr>
          <a:xfrm>
            <a:off x="9875519" y="308949"/>
            <a:ext cx="2175650" cy="1210363"/>
          </a:xfrm>
          <a:prstGeom prst="rect">
            <a:avLst/>
          </a:prstGeom>
          <a:noFill/>
          <a:ln>
            <a:noFill/>
          </a:ln>
        </p:spPr>
      </p:pic>
      <p:pic>
        <p:nvPicPr>
          <p:cNvPr id="1304" name="Google Shape;1304;g17d722ec338_0_194"/>
          <p:cNvPicPr preferRelativeResize="0"/>
          <p:nvPr/>
        </p:nvPicPr>
        <p:blipFill rotWithShape="1">
          <a:blip r:embed="rId5">
            <a:alphaModFix/>
          </a:blip>
          <a:srcRect t="7926" b="8110"/>
          <a:stretch/>
        </p:blipFill>
        <p:spPr>
          <a:xfrm>
            <a:off x="279652" y="246888"/>
            <a:ext cx="1589436" cy="1334475"/>
          </a:xfrm>
          <a:prstGeom prst="rect">
            <a:avLst/>
          </a:prstGeom>
          <a:noFill/>
          <a:ln>
            <a:noFill/>
          </a:ln>
        </p:spPr>
      </p:pic>
      <p:pic>
        <p:nvPicPr>
          <p:cNvPr id="1305" name="Google Shape;1305;g17d722ec338_0_194"/>
          <p:cNvPicPr preferRelativeResize="0"/>
          <p:nvPr/>
        </p:nvPicPr>
        <p:blipFill>
          <a:blip r:embed="rId6">
            <a:alphaModFix/>
          </a:blip>
          <a:stretch>
            <a:fillRect/>
          </a:stretch>
        </p:blipFill>
        <p:spPr>
          <a:xfrm>
            <a:off x="1739800" y="2318025"/>
            <a:ext cx="3390900" cy="3222750"/>
          </a:xfrm>
          <a:prstGeom prst="rect">
            <a:avLst/>
          </a:prstGeom>
          <a:noFill/>
          <a:ln>
            <a:noFill/>
          </a:ln>
        </p:spPr>
      </p:pic>
      <p:pic>
        <p:nvPicPr>
          <p:cNvPr id="1306" name="Google Shape;1306;g17d722ec338_0_194"/>
          <p:cNvPicPr preferRelativeResize="0"/>
          <p:nvPr/>
        </p:nvPicPr>
        <p:blipFill>
          <a:blip r:embed="rId7">
            <a:alphaModFix/>
          </a:blip>
          <a:stretch>
            <a:fillRect/>
          </a:stretch>
        </p:blipFill>
        <p:spPr>
          <a:xfrm>
            <a:off x="1739800" y="2318025"/>
            <a:ext cx="3390900" cy="3222750"/>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drawing, umbrella&#10;&#10;Description automatically generated">
            <a:extLst>
              <a:ext uri="{FF2B5EF4-FFF2-40B4-BE49-F238E27FC236}">
                <a16:creationId xmlns:a16="http://schemas.microsoft.com/office/drawing/2014/main" id="{10EC7C67-5F52-A146-8C7B-8D3B11C82A4D}"/>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2AC9E50-C2F1-6A4A-8764-C67836A5C267}"/>
              </a:ext>
            </a:extLst>
          </p:cNvPr>
          <p:cNvSpPr>
            <a:spLocks noGrp="1"/>
          </p:cNvSpPr>
          <p:nvPr>
            <p:ph type="ctrTitle"/>
          </p:nvPr>
        </p:nvSpPr>
        <p:spPr>
          <a:xfrm>
            <a:off x="731497" y="1735075"/>
            <a:ext cx="9151056" cy="1512217"/>
          </a:xfrm>
        </p:spPr>
        <p:txBody>
          <a:bodyPr>
            <a:normAutofit/>
          </a:bodyPr>
          <a:lstStyle/>
          <a:p>
            <a:pPr algn="l"/>
            <a:r>
              <a:rPr lang="en-US" sz="2800" dirty="0"/>
              <a:t>The 111/CCAS experience:</a:t>
            </a:r>
            <a:br>
              <a:rPr lang="en-US" sz="2800" dirty="0"/>
            </a:br>
            <a:r>
              <a:rPr lang="en-US" sz="2800" dirty="0"/>
              <a:t>Listening in and </a:t>
            </a:r>
            <a:r>
              <a:rPr lang="en-US" sz="3200" dirty="0"/>
              <a:t>changing</a:t>
            </a:r>
            <a:r>
              <a:rPr lang="en-US" sz="2800" dirty="0"/>
              <a:t> </a:t>
            </a:r>
            <a:r>
              <a:rPr lang="en-US" sz="3200" dirty="0"/>
              <a:t>practice</a:t>
            </a:r>
            <a:endParaRPr lang="en-US" sz="2800" dirty="0"/>
          </a:p>
        </p:txBody>
      </p:sp>
      <p:sp>
        <p:nvSpPr>
          <p:cNvPr id="3" name="Subtitle 2">
            <a:extLst>
              <a:ext uri="{FF2B5EF4-FFF2-40B4-BE49-F238E27FC236}">
                <a16:creationId xmlns:a16="http://schemas.microsoft.com/office/drawing/2014/main" id="{281B010A-1011-5646-9A44-56C69CB02A73}"/>
              </a:ext>
            </a:extLst>
          </p:cNvPr>
          <p:cNvSpPr>
            <a:spLocks noGrp="1"/>
          </p:cNvSpPr>
          <p:nvPr>
            <p:ph type="subTitle" idx="1"/>
          </p:nvPr>
        </p:nvSpPr>
        <p:spPr>
          <a:xfrm>
            <a:off x="790113" y="3429000"/>
            <a:ext cx="7638269" cy="2461038"/>
          </a:xfrm>
        </p:spPr>
        <p:txBody>
          <a:bodyPr>
            <a:normAutofit fontScale="62500" lnSpcReduction="20000"/>
          </a:bodyPr>
          <a:lstStyle/>
          <a:p>
            <a:pPr algn="l"/>
            <a:r>
              <a:rPr lang="en-GB" sz="3100" dirty="0"/>
              <a:t>NHS Telemedicine Conference, </a:t>
            </a:r>
            <a:r>
              <a:rPr lang="en-US" sz="3100" dirty="0"/>
              <a:t>3</a:t>
            </a:r>
            <a:r>
              <a:rPr lang="en-US" sz="3100" baseline="30000" dirty="0"/>
              <a:t>rd</a:t>
            </a:r>
            <a:r>
              <a:rPr lang="en-US" sz="3100" dirty="0"/>
              <a:t> November 2022</a:t>
            </a:r>
          </a:p>
          <a:p>
            <a:pPr algn="l"/>
            <a:endParaRPr lang="en-US" sz="1800" dirty="0"/>
          </a:p>
          <a:p>
            <a:pPr algn="l"/>
            <a:endParaRPr lang="en-US" sz="1800" dirty="0"/>
          </a:p>
          <a:p>
            <a:pPr algn="l"/>
            <a:r>
              <a:rPr lang="en-US" sz="2400" b="1" dirty="0"/>
              <a:t>Dr Kathy Smith</a:t>
            </a:r>
            <a:endParaRPr lang="en-US" sz="2400" dirty="0"/>
          </a:p>
          <a:p>
            <a:pPr algn="l"/>
            <a:r>
              <a:rPr lang="en-US" sz="1800" dirty="0"/>
              <a:t>CCAS Legacy team - National Covid-19 Response Services (NPHERS), </a:t>
            </a:r>
          </a:p>
          <a:p>
            <a:pPr algn="l"/>
            <a:r>
              <a:rPr lang="en-US" sz="1800" dirty="0"/>
              <a:t>South Central Ambulance Service NHS Foundation Trust</a:t>
            </a:r>
          </a:p>
          <a:p>
            <a:pPr algn="l"/>
            <a:endParaRPr lang="en-US" sz="1800" dirty="0"/>
          </a:p>
          <a:p>
            <a:pPr algn="l"/>
            <a:r>
              <a:rPr lang="en-US" sz="1800" dirty="0"/>
              <a:t>Interim Medical Lead for GP Workforce Solutions, </a:t>
            </a:r>
          </a:p>
          <a:p>
            <a:pPr algn="l"/>
            <a:r>
              <a:rPr lang="en-US" sz="1800" dirty="0"/>
              <a:t>NHS South Central and West CSU</a:t>
            </a:r>
          </a:p>
          <a:p>
            <a:pPr algn="l"/>
            <a:endParaRPr lang="en-US" sz="1800" dirty="0"/>
          </a:p>
        </p:txBody>
      </p:sp>
      <p:pic>
        <p:nvPicPr>
          <p:cNvPr id="15" name="Picture 14" descr="A close up of a sign&#10;&#10;Description automatically generated">
            <a:extLst>
              <a:ext uri="{FF2B5EF4-FFF2-40B4-BE49-F238E27FC236}">
                <a16:creationId xmlns:a16="http://schemas.microsoft.com/office/drawing/2014/main" id="{E56281E9-8276-064A-8262-E402A716D728}"/>
              </a:ext>
            </a:extLst>
          </p:cNvPr>
          <p:cNvPicPr>
            <a:picLocks noChangeAspect="1"/>
          </p:cNvPicPr>
          <p:nvPr/>
        </p:nvPicPr>
        <p:blipFill>
          <a:blip r:embed="rId4"/>
          <a:stretch>
            <a:fillRect/>
          </a:stretch>
        </p:blipFill>
        <p:spPr>
          <a:xfrm>
            <a:off x="693019" y="464115"/>
            <a:ext cx="3154060" cy="1162554"/>
          </a:xfrm>
          <a:prstGeom prst="rect">
            <a:avLst/>
          </a:prstGeom>
        </p:spPr>
      </p:pic>
    </p:spTree>
    <p:extLst>
      <p:ext uri="{BB962C8B-B14F-4D97-AF65-F5344CB8AC3E}">
        <p14:creationId xmlns:p14="http://schemas.microsoft.com/office/powerpoint/2010/main" val="2139563892"/>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SCAS Template">
      <a:dk1>
        <a:srgbClr val="000000"/>
      </a:dk1>
      <a:lt1>
        <a:srgbClr val="FFFFFF"/>
      </a:lt1>
      <a:dk2>
        <a:srgbClr val="002F86"/>
      </a:dk2>
      <a:lt2>
        <a:srgbClr val="DBEFF9"/>
      </a:lt2>
      <a:accent1>
        <a:srgbClr val="005EA4"/>
      </a:accent1>
      <a:accent2>
        <a:srgbClr val="009DD9"/>
      </a:accent2>
      <a:accent3>
        <a:srgbClr val="0071CE"/>
      </a:accent3>
      <a:accent4>
        <a:srgbClr val="00A399"/>
      </a:accent4>
      <a:accent5>
        <a:srgbClr val="005EA4"/>
      </a:accent5>
      <a:accent6>
        <a:srgbClr val="78BD20"/>
      </a:accent6>
      <a:hlink>
        <a:srgbClr val="41B6E6"/>
      </a:hlink>
      <a:folHlink>
        <a:srgbClr val="8146F1"/>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CAS-Corporate-PP" id="{DAAFA132-C065-D14B-A0AD-F8AAA9760649}" vid="{647C5D98-88F8-EF4A-BB5F-EDEEA6B4D465}"/>
    </a:ext>
  </a:ext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TotalTime>
  <Words>8479</Words>
  <Application>Microsoft Office PowerPoint</Application>
  <PresentationFormat>Widescreen</PresentationFormat>
  <Paragraphs>1078</Paragraphs>
  <Slides>135</Slides>
  <Notes>119</Notes>
  <HiddenSlides>0</HiddenSlides>
  <MMClips>0</MMClips>
  <ScaleCrop>false</ScaleCrop>
  <HeadingPairs>
    <vt:vector size="8" baseType="variant">
      <vt:variant>
        <vt:lpstr>Fonts Used</vt:lpstr>
      </vt:variant>
      <vt:variant>
        <vt:i4>11</vt:i4>
      </vt:variant>
      <vt:variant>
        <vt:lpstr>Theme</vt:lpstr>
      </vt:variant>
      <vt:variant>
        <vt:i4>8</vt:i4>
      </vt:variant>
      <vt:variant>
        <vt:lpstr>Embedded OLE Servers</vt:lpstr>
      </vt:variant>
      <vt:variant>
        <vt:i4>1</vt:i4>
      </vt:variant>
      <vt:variant>
        <vt:lpstr>Slide Titles</vt:lpstr>
      </vt:variant>
      <vt:variant>
        <vt:i4>135</vt:i4>
      </vt:variant>
    </vt:vector>
  </HeadingPairs>
  <TitlesOfParts>
    <vt:vector size="155" baseType="lpstr">
      <vt:lpstr>Arial</vt:lpstr>
      <vt:lpstr>inherit</vt:lpstr>
      <vt:lpstr>Arial Black</vt:lpstr>
      <vt:lpstr>Corsiva Hebrew</vt:lpstr>
      <vt:lpstr>interfaceregular</vt:lpstr>
      <vt:lpstr>Avenir</vt:lpstr>
      <vt:lpstr>Work Sans</vt:lpstr>
      <vt:lpstr>Cutive</vt:lpstr>
      <vt:lpstr>Calibri</vt:lpstr>
      <vt:lpstr>Wingdings</vt:lpstr>
      <vt:lpstr>Noto Sans</vt:lpstr>
      <vt:lpstr>Office Theme</vt:lpstr>
      <vt:lpstr>1_Office Theme</vt:lpstr>
      <vt:lpstr>2_Office Theme</vt:lpstr>
      <vt:lpstr>Office Theme</vt:lpstr>
      <vt:lpstr>Office Theme</vt:lpstr>
      <vt:lpstr>3_Office Theme</vt:lpstr>
      <vt:lpstr>4_Office Theme</vt:lpstr>
      <vt:lpstr>5_Office Theme</vt:lpstr>
      <vt:lpstr>Bitmap Image</vt:lpstr>
      <vt:lpstr>PowerPoint Presentation</vt:lpstr>
      <vt:lpstr>PowerPoint Presentation</vt:lpstr>
      <vt:lpstr>PowerPoint Presentation</vt:lpstr>
      <vt:lpstr>PowerPoint Presentation</vt:lpstr>
      <vt:lpstr>PowerPoint Presentation</vt:lpstr>
      <vt:lpstr>PowerPoint Presentation</vt:lpstr>
      <vt:lpstr>Digital innovations/Remote monitoring </vt:lpstr>
      <vt:lpstr>PowerPoint Presentation</vt:lpstr>
      <vt:lpstr>PowerPoint Presentation</vt:lpstr>
      <vt:lpstr>PowerPoint Presentation</vt:lpstr>
      <vt:lpstr>Prison Data</vt:lpstr>
      <vt:lpstr>Wall Boards</vt:lpstr>
      <vt:lpstr>Weekly KPIs</vt:lpstr>
      <vt:lpstr>PowerPoint Presentation</vt:lpstr>
      <vt:lpstr>Page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MyCare24 Data </vt:lpstr>
      <vt:lpstr>MyCare24 Consultations</vt:lpstr>
      <vt:lpstr>PowerPoint Presentation</vt:lpstr>
      <vt:lpstr>PowerPoint Presentation</vt:lpstr>
      <vt:lpstr>PowerPoint Presentation</vt:lpstr>
      <vt:lpstr>PowerPoint Presentation</vt:lpstr>
      <vt:lpstr>PowerPoint Presentation</vt:lpstr>
      <vt:lpstr>Creating a Digital health intervention for post covid clinics</vt:lpstr>
      <vt:lpstr>Todays talk</vt:lpstr>
      <vt:lpstr>My interest</vt:lpstr>
      <vt:lpstr>Background</vt:lpstr>
      <vt:lpstr>Our MDT team</vt:lpstr>
      <vt:lpstr>DHI</vt:lpstr>
      <vt:lpstr>PowerPoint Presentation</vt:lpstr>
      <vt:lpstr>Dashboard</vt:lpstr>
      <vt:lpstr>PowerPoint Presentation</vt:lpstr>
      <vt:lpstr>How the DHI can help clinics</vt:lpstr>
      <vt:lpstr>Overview of deployment</vt:lpstr>
      <vt:lpstr>Just starting to analyse data</vt:lpstr>
      <vt:lpstr>Clinic variations</vt:lpstr>
      <vt:lpstr>Patient engagement</vt:lpstr>
      <vt:lpstr>Early insights</vt:lpstr>
      <vt:lpstr>Why we were successful?</vt:lpstr>
      <vt:lpstr>Future</vt:lpstr>
      <vt:lpstr>HCP feedback</vt:lpstr>
      <vt:lpstr>Thanks to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Lynda Sibson  Telemedicine Manager East of England Stroke Telemedicine Partnership</vt:lpstr>
      <vt:lpstr>Current Technology</vt:lpstr>
      <vt:lpstr>UK stroke statistics </vt:lpstr>
      <vt:lpstr>PowerPoint Presentation</vt:lpstr>
      <vt:lpstr>PowerPoint Presentation</vt:lpstr>
      <vt:lpstr>Stroke Telemedicine timeline</vt:lpstr>
      <vt:lpstr>PowerPoint Presentation</vt:lpstr>
      <vt:lpstr>Telemedicine</vt:lpstr>
      <vt:lpstr>Radiology Imaging</vt:lpstr>
      <vt:lpstr>Telecommunications</vt:lpstr>
      <vt:lpstr>Managing data &amp; information</vt:lpstr>
      <vt:lpstr>PowerPoint Presentation</vt:lpstr>
      <vt:lpstr>PowerPoint Presentation</vt:lpstr>
      <vt:lpstr>Current OOH Stroke Thrombolysis Pathway</vt:lpstr>
      <vt:lpstr>Key outcome data*</vt:lpstr>
      <vt:lpstr>PowerPoint Presentation</vt:lpstr>
      <vt:lpstr>UEA Health Economic Analysis </vt:lpstr>
      <vt:lpstr>Stroke Telemedicine Health Economic Analysis </vt:lpstr>
      <vt:lpstr>PowerPoint Presentation</vt:lpstr>
      <vt:lpstr>Telemedicine implementation</vt:lpstr>
      <vt:lpstr>Looking ahead</vt:lpstr>
      <vt:lpstr>It’s a journey!</vt:lpstr>
      <vt:lpstr>Thank you for listening </vt:lpstr>
      <vt:lpstr>PowerPoint Presentation</vt:lpstr>
      <vt:lpstr>PowerPoint Presentation</vt:lpstr>
      <vt:lpstr>PowerPoint Presentation</vt:lpstr>
      <vt:lpstr>PowerPoint Presentation</vt:lpstr>
      <vt:lpstr>PowerPoint Presentation</vt:lpstr>
      <vt:lpstr>The NHS Telemedicine Conference 2022</vt:lpstr>
      <vt:lpstr>PowerPoint Presentation</vt:lpstr>
      <vt:lpstr>Aim - to Improve Healthcare</vt:lpstr>
      <vt:lpstr>PowerPoint Presentation</vt:lpstr>
      <vt:lpstr>Understanding the Ecosystem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111/CCAS experience: Listening in and changing practice</vt:lpstr>
      <vt:lpstr>PowerPoint Presentation</vt:lpstr>
      <vt:lpstr>PowerPoint Presentation</vt:lpstr>
      <vt:lpstr>PowerPoint Presentation</vt:lpstr>
      <vt:lpstr>Operational challenges</vt:lpstr>
      <vt:lpstr>Evolution of the Covid-19 Clinical Assessment Service (CCAS) </vt:lpstr>
      <vt:lpstr>PowerPoint Presentation</vt:lpstr>
      <vt:lpstr>The Patient Journey</vt:lpstr>
      <vt:lpstr>Clinical challenges</vt:lpstr>
      <vt:lpstr>PowerPoint Presentation</vt:lpstr>
      <vt:lpstr>PowerPoint Presentation</vt:lpstr>
      <vt:lpstr>Proactive Clinical Assurance</vt:lpstr>
      <vt:lpstr>PowerPoint Presentation</vt:lpstr>
      <vt:lpstr>PowerPoint Presentation</vt:lpstr>
      <vt:lpstr>Audit process</vt:lpstr>
      <vt:lpstr>Assessment domains – adaptation of RCGP Urgent Care Audit toolkit</vt:lpstr>
      <vt:lpstr>Criteria within domains</vt:lpstr>
      <vt:lpstr>Criteria within domains</vt:lpstr>
      <vt:lpstr>Criteria within domains</vt:lpstr>
      <vt:lpstr>Additional criteria  (if applicable)</vt:lpstr>
      <vt:lpstr>Additional criteria  (if applicable)</vt:lpstr>
      <vt:lpstr>Audit outcomes</vt:lpstr>
      <vt:lpstr>PowerPoint Presentation</vt:lpstr>
      <vt:lpstr>Lessons learnt</vt:lpstr>
      <vt:lpstr>PowerPoint Presentation</vt:lpstr>
      <vt:lpstr>PowerPoint Presentation</vt:lpstr>
      <vt:lpstr>The audit process felt…</vt:lpstr>
      <vt:lpstr>Application beyond CCAS</vt:lpstr>
      <vt:lpstr>PowerPoint Presentation</vt:lpstr>
      <vt:lpstr>What next?</vt:lpstr>
      <vt:lpstr>PowerPoint Presentation</vt:lpstr>
      <vt:lpstr>PowerPoint Presentation</vt:lpstr>
      <vt:lpstr>Acknowledgements</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Matthew Snape</dc:creator>
  <cp:lastModifiedBy>Matthew Snape</cp:lastModifiedBy>
  <cp:revision>2</cp:revision>
  <dcterms:created xsi:type="dcterms:W3CDTF">2021-09-14T07:06:19Z</dcterms:created>
  <dcterms:modified xsi:type="dcterms:W3CDTF">2022-11-03T07:58:33Z</dcterms:modified>
</cp:coreProperties>
</file>